
<file path=[Content_Types].xml><?xml version="1.0" encoding="utf-8"?>
<Types xmlns="http://schemas.openxmlformats.org/package/2006/content-types">
  <Default Extension="xml" ContentType="application/xml"/>
  <Default Extension="bin" ContentType="application/vnd.openxmlformats-officedocument.oleObject"/>
  <Default Extension="vml" ContentType="application/vnd.openxmlformats-officedocument.vmlDrawing"/>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 id="2147483660" r:id="rId2"/>
  </p:sldMasterIdLst>
  <p:notesMasterIdLst>
    <p:notesMasterId r:id="rId7"/>
  </p:notesMasterIdLst>
  <p:handoutMasterIdLst>
    <p:handoutMasterId r:id="rId8"/>
  </p:handoutMasterIdLst>
  <p:sldIdLst>
    <p:sldId id="357" r:id="rId3"/>
    <p:sldId id="335" r:id="rId4"/>
    <p:sldId id="336" r:id="rId5"/>
    <p:sldId id="356" r:id="rId6"/>
  </p:sldIdLst>
  <p:sldSz cx="9144000" cy="6858000" type="screen4x3"/>
  <p:notesSz cx="6858000" cy="9945688"/>
  <p:defaultTextStyle>
    <a:defPPr>
      <a:defRPr lang="ja-JP"/>
    </a:defPPr>
    <a:lvl1pPr algn="l" rtl="0" eaLnBrk="0" fontAlgn="base" hangingPunct="0">
      <a:spcBef>
        <a:spcPct val="0"/>
      </a:spcBef>
      <a:spcAft>
        <a:spcPct val="0"/>
      </a:spcAft>
      <a:defRPr kumimoji="1" i="1" kern="1200" baseline="300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kumimoji="1" i="1" kern="1200" baseline="300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i="1" kern="1200" baseline="300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i="1" kern="1200" baseline="300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i="1" kern="1200" baseline="30000">
        <a:solidFill>
          <a:schemeClr val="tx1"/>
        </a:solidFill>
        <a:latin typeface="Arial" charset="0"/>
        <a:ea typeface="ＭＳ Ｐゴシック" charset="-128"/>
        <a:cs typeface="+mn-cs"/>
      </a:defRPr>
    </a:lvl5pPr>
    <a:lvl6pPr marL="2286000" algn="l" defTabSz="914400" rtl="0" eaLnBrk="1" latinLnBrk="0" hangingPunct="1">
      <a:defRPr kumimoji="1" i="1" kern="1200" baseline="30000">
        <a:solidFill>
          <a:schemeClr val="tx1"/>
        </a:solidFill>
        <a:latin typeface="Arial" charset="0"/>
        <a:ea typeface="ＭＳ Ｐゴシック" charset="-128"/>
        <a:cs typeface="+mn-cs"/>
      </a:defRPr>
    </a:lvl6pPr>
    <a:lvl7pPr marL="2743200" algn="l" defTabSz="914400" rtl="0" eaLnBrk="1" latinLnBrk="0" hangingPunct="1">
      <a:defRPr kumimoji="1" i="1" kern="1200" baseline="30000">
        <a:solidFill>
          <a:schemeClr val="tx1"/>
        </a:solidFill>
        <a:latin typeface="Arial" charset="0"/>
        <a:ea typeface="ＭＳ Ｐゴシック" charset="-128"/>
        <a:cs typeface="+mn-cs"/>
      </a:defRPr>
    </a:lvl7pPr>
    <a:lvl8pPr marL="3200400" algn="l" defTabSz="914400" rtl="0" eaLnBrk="1" latinLnBrk="0" hangingPunct="1">
      <a:defRPr kumimoji="1" i="1" kern="1200" baseline="30000">
        <a:solidFill>
          <a:schemeClr val="tx1"/>
        </a:solidFill>
        <a:latin typeface="Arial" charset="0"/>
        <a:ea typeface="ＭＳ Ｐゴシック" charset="-128"/>
        <a:cs typeface="+mn-cs"/>
      </a:defRPr>
    </a:lvl8pPr>
    <a:lvl9pPr marL="3657600" algn="l" defTabSz="914400" rtl="0" eaLnBrk="1" latinLnBrk="0" hangingPunct="1">
      <a:defRPr kumimoji="1" i="1" kern="1200" baseline="300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68">
          <p15:clr>
            <a:srgbClr val="A4A3A4"/>
          </p15:clr>
        </p15:guide>
        <p15:guide id="2" pos="174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C0C0C0"/>
    <a:srgbClr val="66CCFF"/>
    <a:srgbClr val="FFCC99"/>
    <a:srgbClr val="99FFCC"/>
    <a:srgbClr val="FF0066"/>
    <a:srgbClr val="FF5050"/>
    <a:srgbClr val="FF0000"/>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592"/>
  </p:normalViewPr>
  <p:slideViewPr>
    <p:cSldViewPr showGuides="1">
      <p:cViewPr varScale="1">
        <p:scale>
          <a:sx n="114" d="100"/>
          <a:sy n="114" d="100"/>
        </p:scale>
        <p:origin x="168" y="872"/>
      </p:cViewPr>
      <p:guideLst>
        <p:guide orient="horz" pos="368"/>
        <p:guide pos="1746"/>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i="0" baseline="0">
                <a:cs typeface="ＭＳ Ｐゴシック" charset="-128"/>
              </a:defRPr>
            </a:lvl1pPr>
          </a:lstStyle>
          <a:p>
            <a:pPr>
              <a:defRPr/>
            </a:pPr>
            <a:endParaRPr lang="en-US" altLang="ja-JP"/>
          </a:p>
        </p:txBody>
      </p:sp>
      <p:sp>
        <p:nvSpPr>
          <p:cNvPr id="113667" name="Rectangle 3"/>
          <p:cNvSpPr>
            <a:spLocks noGrp="1" noChangeArrowheads="1"/>
          </p:cNvSpPr>
          <p:nvPr>
            <p:ph type="dt" sz="quarter"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i="0" baseline="0">
                <a:cs typeface="ＭＳ Ｐゴシック" charset="-128"/>
              </a:defRPr>
            </a:lvl1pPr>
          </a:lstStyle>
          <a:p>
            <a:pPr>
              <a:defRPr/>
            </a:pPr>
            <a:endParaRPr lang="en-US" altLang="ja-JP"/>
          </a:p>
        </p:txBody>
      </p:sp>
      <p:sp>
        <p:nvSpPr>
          <p:cNvPr id="113668" name="Rectangle 4"/>
          <p:cNvSpPr>
            <a:spLocks noGrp="1" noChangeArrowheads="1"/>
          </p:cNvSpPr>
          <p:nvPr>
            <p:ph type="ftr" sz="quarter" idx="2"/>
          </p:nvPr>
        </p:nvSpPr>
        <p:spPr bwMode="auto">
          <a:xfrm>
            <a:off x="0"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i="0" baseline="0">
                <a:cs typeface="ＭＳ Ｐゴシック" charset="-128"/>
              </a:defRPr>
            </a:lvl1pPr>
          </a:lstStyle>
          <a:p>
            <a:pPr>
              <a:defRPr/>
            </a:pPr>
            <a:endParaRPr lang="en-US" altLang="ja-JP"/>
          </a:p>
        </p:txBody>
      </p:sp>
      <p:sp>
        <p:nvSpPr>
          <p:cNvPr id="113669" name="Rectangle 5"/>
          <p:cNvSpPr>
            <a:spLocks noGrp="1" noChangeArrowheads="1"/>
          </p:cNvSpPr>
          <p:nvPr>
            <p:ph type="sldNum" sz="quarter" idx="3"/>
          </p:nvPr>
        </p:nvSpPr>
        <p:spPr bwMode="auto">
          <a:xfrm>
            <a:off x="3884613"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i="0" baseline="0"/>
            </a:lvl1pPr>
          </a:lstStyle>
          <a:p>
            <a:pPr>
              <a:defRPr/>
            </a:pPr>
            <a:fld id="{8AF19325-67D1-754B-8D49-441B6C7027B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i="0" baseline="0">
                <a:cs typeface="ＭＳ Ｐゴシック" charset="-128"/>
              </a:defRPr>
            </a:lvl1pPr>
          </a:lstStyle>
          <a:p>
            <a:pPr>
              <a:defRPr/>
            </a:pPr>
            <a:endParaRPr lang="en-US" altLang="ja-JP"/>
          </a:p>
        </p:txBody>
      </p:sp>
      <p:sp>
        <p:nvSpPr>
          <p:cNvPr id="131075" name="Rectangle 3"/>
          <p:cNvSpPr>
            <a:spLocks noGrp="1" noChangeArrowheads="1"/>
          </p:cNvSpPr>
          <p:nvPr>
            <p:ph type="dt"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i="0" baseline="0">
                <a:cs typeface="ＭＳ Ｐゴシック" charset="-128"/>
              </a:defRPr>
            </a:lvl1pPr>
          </a:lstStyle>
          <a:p>
            <a:pPr>
              <a:defRPr/>
            </a:pPr>
            <a:endParaRPr lang="en-US" altLang="ja-JP"/>
          </a:p>
        </p:txBody>
      </p:sp>
      <p:sp>
        <p:nvSpPr>
          <p:cNvPr id="15364" name="Rectangle 4"/>
          <p:cNvSpPr>
            <a:spLocks noRo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1077" name="Rectangle 5"/>
          <p:cNvSpPr>
            <a:spLocks noGrp="1" noChangeArrowheads="1"/>
          </p:cNvSpPr>
          <p:nvPr>
            <p:ph type="body" sz="quarter" idx="3"/>
          </p:nvPr>
        </p:nvSpPr>
        <p:spPr bwMode="auto">
          <a:xfrm>
            <a:off x="685800" y="4724400"/>
            <a:ext cx="5486400" cy="4475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a:t>
            </a:r>
            <a:r>
              <a:rPr lang="en-US" altLang="ja-JP" noProof="0"/>
              <a:t> </a:t>
            </a:r>
            <a:r>
              <a:rPr lang="ja-JP" altLang="en-US" noProof="0"/>
              <a:t>テキストの書式設定</a:t>
            </a:r>
            <a:endParaRPr lang="en-US" altLang="ja-JP" noProof="0"/>
          </a:p>
          <a:p>
            <a:pPr lvl="1"/>
            <a:r>
              <a:rPr lang="ja-JP" altLang="en-US" noProof="0"/>
              <a:t>第</a:t>
            </a:r>
            <a:r>
              <a:rPr lang="en-US" altLang="ja-JP" noProof="0"/>
              <a:t> 2 </a:t>
            </a:r>
            <a:r>
              <a:rPr lang="ja-JP" altLang="en-US" noProof="0"/>
              <a:t>レベル</a:t>
            </a:r>
            <a:endParaRPr lang="en-US" altLang="ja-JP" noProof="0"/>
          </a:p>
          <a:p>
            <a:pPr lvl="2"/>
            <a:r>
              <a:rPr lang="ja-JP" altLang="en-US" noProof="0"/>
              <a:t>第</a:t>
            </a:r>
            <a:r>
              <a:rPr lang="en-US" altLang="ja-JP" noProof="0"/>
              <a:t> 3 </a:t>
            </a:r>
            <a:r>
              <a:rPr lang="ja-JP" altLang="en-US" noProof="0"/>
              <a:t>レベル</a:t>
            </a:r>
            <a:endParaRPr lang="en-US" altLang="ja-JP" noProof="0"/>
          </a:p>
          <a:p>
            <a:pPr lvl="3"/>
            <a:r>
              <a:rPr lang="ja-JP" altLang="en-US" noProof="0"/>
              <a:t>第</a:t>
            </a:r>
            <a:r>
              <a:rPr lang="en-US" altLang="ja-JP" noProof="0"/>
              <a:t> 4 </a:t>
            </a:r>
            <a:r>
              <a:rPr lang="ja-JP" altLang="en-US" noProof="0"/>
              <a:t>レベル</a:t>
            </a:r>
            <a:endParaRPr lang="en-US" altLang="ja-JP" noProof="0"/>
          </a:p>
          <a:p>
            <a:pPr lvl="4"/>
            <a:r>
              <a:rPr lang="ja-JP" altLang="en-US" noProof="0"/>
              <a:t>第</a:t>
            </a:r>
            <a:r>
              <a:rPr lang="en-US" altLang="ja-JP" noProof="0"/>
              <a:t> 5 </a:t>
            </a:r>
            <a:r>
              <a:rPr lang="ja-JP" altLang="en-US" noProof="0"/>
              <a:t>レベル</a:t>
            </a:r>
          </a:p>
        </p:txBody>
      </p:sp>
      <p:sp>
        <p:nvSpPr>
          <p:cNvPr id="131078" name="Rectangle 6"/>
          <p:cNvSpPr>
            <a:spLocks noGrp="1" noChangeArrowheads="1"/>
          </p:cNvSpPr>
          <p:nvPr>
            <p:ph type="ftr" sz="quarter" idx="4"/>
          </p:nvPr>
        </p:nvSpPr>
        <p:spPr bwMode="auto">
          <a:xfrm>
            <a:off x="0"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i="0" baseline="0">
                <a:cs typeface="ＭＳ Ｐゴシック" charset="-128"/>
              </a:defRPr>
            </a:lvl1pPr>
          </a:lstStyle>
          <a:p>
            <a:pPr>
              <a:defRPr/>
            </a:pPr>
            <a:endParaRPr lang="en-US" altLang="ja-JP"/>
          </a:p>
        </p:txBody>
      </p:sp>
      <p:sp>
        <p:nvSpPr>
          <p:cNvPr id="131079" name="Rectangle 7"/>
          <p:cNvSpPr>
            <a:spLocks noGrp="1" noChangeArrowheads="1"/>
          </p:cNvSpPr>
          <p:nvPr>
            <p:ph type="sldNum" sz="quarter" idx="5"/>
          </p:nvPr>
        </p:nvSpPr>
        <p:spPr bwMode="auto">
          <a:xfrm>
            <a:off x="3884613"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i="0" baseline="0"/>
            </a:lvl1pPr>
          </a:lstStyle>
          <a:p>
            <a:pPr>
              <a:defRPr/>
            </a:pPr>
            <a:fld id="{1A83E366-228D-F244-B18C-DFF1D1578D5D}"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ＭＳ Ｐ明朝"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ＭＳ Ｐ明朝" charset="-128"/>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ＭＳ Ｐ明朝" charset="-128"/>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ＭＳ Ｐ明朝" charset="-128"/>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ＭＳ Ｐ明朝" charset="-128"/>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i="1" baseline="30000">
                <a:solidFill>
                  <a:schemeClr val="tx1"/>
                </a:solidFill>
                <a:latin typeface="Arial" charset="0"/>
                <a:ea typeface="ＭＳ Ｐゴシック" charset="-128"/>
              </a:defRPr>
            </a:lvl1pPr>
            <a:lvl2pPr marL="37931725" indent="-37474525">
              <a:defRPr kumimoji="1" i="1" baseline="30000">
                <a:solidFill>
                  <a:schemeClr val="tx1"/>
                </a:solidFill>
                <a:latin typeface="Arial" charset="0"/>
                <a:ea typeface="ＭＳ Ｐゴシック" charset="-128"/>
              </a:defRPr>
            </a:lvl2pPr>
            <a:lvl3pPr marL="1143000" indent="-228600">
              <a:defRPr kumimoji="1" i="1" baseline="30000">
                <a:solidFill>
                  <a:schemeClr val="tx1"/>
                </a:solidFill>
                <a:latin typeface="Arial" charset="0"/>
                <a:ea typeface="ＭＳ Ｐゴシック" charset="-128"/>
              </a:defRPr>
            </a:lvl3pPr>
            <a:lvl4pPr marL="1600200" indent="-228600">
              <a:defRPr kumimoji="1" i="1" baseline="30000">
                <a:solidFill>
                  <a:schemeClr val="tx1"/>
                </a:solidFill>
                <a:latin typeface="Arial" charset="0"/>
                <a:ea typeface="ＭＳ Ｐゴシック" charset="-128"/>
              </a:defRPr>
            </a:lvl4pPr>
            <a:lvl5pPr marL="2057400" indent="-228600">
              <a:defRPr kumimoji="1" i="1" baseline="300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i="1" baseline="300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i="1" baseline="300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i="1" baseline="300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i="1" baseline="30000">
                <a:solidFill>
                  <a:schemeClr val="tx1"/>
                </a:solidFill>
                <a:latin typeface="Arial" charset="0"/>
                <a:ea typeface="ＭＳ Ｐゴシック" charset="-128"/>
              </a:defRPr>
            </a:lvl9pPr>
          </a:lstStyle>
          <a:p>
            <a:fld id="{4110826D-C5DD-F744-9234-D6B7A5ED6996}" type="slidenum">
              <a:rPr lang="en-US" altLang="ja-JP" i="0" baseline="0"/>
              <a:pPr/>
              <a:t>3</a:t>
            </a:fld>
            <a:endParaRPr lang="en-US" altLang="ja-JP" i="0" baseline="0"/>
          </a:p>
        </p:txBody>
      </p:sp>
      <p:sp>
        <p:nvSpPr>
          <p:cNvPr id="20482" name="Rectangle 2"/>
          <p:cNvSpPr>
            <a:spLocks noRo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a:t>ボルタ電池のふしぎ：単独、オルゴール、ショート回路</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スライド イメージ プレースホルダ 1"/>
          <p:cNvSpPr>
            <a:spLocks noGrp="1" noRot="1" noChangeAspect="1" noTextEdit="1"/>
          </p:cNvSpPr>
          <p:nvPr>
            <p:ph type="sldImg"/>
          </p:nvPr>
        </p:nvSpPr>
        <p:spPr>
          <a:ln/>
        </p:spPr>
      </p:sp>
      <p:sp>
        <p:nvSpPr>
          <p:cNvPr id="22530"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a:t>炭電池、３３円電池</a:t>
            </a:r>
          </a:p>
        </p:txBody>
      </p:sp>
      <p:sp>
        <p:nvSpPr>
          <p:cNvPr id="22531"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i="1" baseline="30000">
                <a:solidFill>
                  <a:schemeClr val="tx1"/>
                </a:solidFill>
                <a:latin typeface="Arial" charset="0"/>
                <a:ea typeface="ＭＳ Ｐゴシック" charset="-128"/>
              </a:defRPr>
            </a:lvl1pPr>
            <a:lvl2pPr marL="37931725" indent="-37474525">
              <a:defRPr kumimoji="1" i="1" baseline="30000">
                <a:solidFill>
                  <a:schemeClr val="tx1"/>
                </a:solidFill>
                <a:latin typeface="Arial" charset="0"/>
                <a:ea typeface="ＭＳ Ｐゴシック" charset="-128"/>
              </a:defRPr>
            </a:lvl2pPr>
            <a:lvl3pPr marL="1143000" indent="-228600">
              <a:defRPr kumimoji="1" i="1" baseline="30000">
                <a:solidFill>
                  <a:schemeClr val="tx1"/>
                </a:solidFill>
                <a:latin typeface="Arial" charset="0"/>
                <a:ea typeface="ＭＳ Ｐゴシック" charset="-128"/>
              </a:defRPr>
            </a:lvl3pPr>
            <a:lvl4pPr marL="1600200" indent="-228600">
              <a:defRPr kumimoji="1" i="1" baseline="30000">
                <a:solidFill>
                  <a:schemeClr val="tx1"/>
                </a:solidFill>
                <a:latin typeface="Arial" charset="0"/>
                <a:ea typeface="ＭＳ Ｐゴシック" charset="-128"/>
              </a:defRPr>
            </a:lvl4pPr>
            <a:lvl5pPr marL="2057400" indent="-228600">
              <a:defRPr kumimoji="1" i="1" baseline="300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i="1" baseline="300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i="1" baseline="300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i="1" baseline="300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i="1" baseline="30000">
                <a:solidFill>
                  <a:schemeClr val="tx1"/>
                </a:solidFill>
                <a:latin typeface="Arial" charset="0"/>
                <a:ea typeface="ＭＳ Ｐゴシック" charset="-128"/>
              </a:defRPr>
            </a:lvl9pPr>
          </a:lstStyle>
          <a:p>
            <a:fld id="{A679A608-F49F-2C45-8424-81ACA0F3C7DA}" type="slidenum">
              <a:rPr lang="en-US" altLang="ja-JP" i="0" baseline="0"/>
              <a:pPr/>
              <a:t>4</a:t>
            </a:fld>
            <a:endParaRPr lang="en-US" altLang="ja-JP" i="0" baseline="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339A14B-EF91-A345-A1C0-92B0D449091D}" type="slidenum">
              <a:rPr lang="en-US" altLang="ja-JP"/>
              <a:pPr>
                <a:defRPr/>
              </a:pPr>
              <a:t>‹#›</a:t>
            </a:fld>
            <a:endParaRPr lang="en-US" altLang="ja-JP"/>
          </a:p>
        </p:txBody>
      </p:sp>
    </p:spTree>
    <p:extLst>
      <p:ext uri="{BB962C8B-B14F-4D97-AF65-F5344CB8AC3E}">
        <p14:creationId xmlns:p14="http://schemas.microsoft.com/office/powerpoint/2010/main" val="475157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2A3380A-5A87-2941-BBB6-BC51D037BEE7}" type="slidenum">
              <a:rPr lang="en-US" altLang="ja-JP"/>
              <a:pPr>
                <a:defRPr/>
              </a:pPr>
              <a:t>‹#›</a:t>
            </a:fld>
            <a:endParaRPr lang="en-US" altLang="ja-JP"/>
          </a:p>
        </p:txBody>
      </p:sp>
    </p:spTree>
    <p:extLst>
      <p:ext uri="{BB962C8B-B14F-4D97-AF65-F5344CB8AC3E}">
        <p14:creationId xmlns:p14="http://schemas.microsoft.com/office/powerpoint/2010/main" val="153138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5064D97-BE7B-DA49-8E46-8601970447E9}" type="slidenum">
              <a:rPr lang="en-US" altLang="ja-JP"/>
              <a:pPr>
                <a:defRPr/>
              </a:pPr>
              <a:t>‹#›</a:t>
            </a:fld>
            <a:endParaRPr lang="en-US" altLang="ja-JP"/>
          </a:p>
        </p:txBody>
      </p:sp>
    </p:spTree>
    <p:extLst>
      <p:ext uri="{BB962C8B-B14F-4D97-AF65-F5344CB8AC3E}">
        <p14:creationId xmlns:p14="http://schemas.microsoft.com/office/powerpoint/2010/main" val="1107192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i="1" baseline="30000">
                <a:latin typeface="Arial" charset="0"/>
                <a:ea typeface="ＭＳ Ｐゴシック" charset="-128"/>
                <a:cs typeface="ＭＳ Ｐゴシック" charset="-128"/>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defRPr i="1" baseline="30000">
                <a:latin typeface="Arial" charset="0"/>
                <a:ea typeface="ＭＳ Ｐゴシック" charset="-128"/>
                <a:cs typeface="ＭＳ Ｐゴシック" charset="-128"/>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i="1" baseline="30000">
                <a:latin typeface="Arial" charset="0"/>
              </a:defRPr>
            </a:lvl1pPr>
          </a:lstStyle>
          <a:p>
            <a:pPr>
              <a:defRPr/>
            </a:pPr>
            <a:fld id="{6E196A21-0896-2A47-B950-B68C1B521BF5}" type="slidenum">
              <a:rPr lang="en-US" altLang="ja-JP"/>
              <a:pPr>
                <a:defRPr/>
              </a:pPr>
              <a:t>‹#›</a:t>
            </a:fld>
            <a:endParaRPr lang="en-US" altLang="ja-JP"/>
          </a:p>
        </p:txBody>
      </p:sp>
    </p:spTree>
    <p:extLst>
      <p:ext uri="{BB962C8B-B14F-4D97-AF65-F5344CB8AC3E}">
        <p14:creationId xmlns:p14="http://schemas.microsoft.com/office/powerpoint/2010/main" val="63392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87DD7F5-3306-BC4B-9E45-6A8F4553ADB0}" type="slidenum">
              <a:rPr lang="en-US" altLang="ja-JP"/>
              <a:pPr>
                <a:defRPr/>
              </a:pPr>
              <a:t>‹#›</a:t>
            </a:fld>
            <a:endParaRPr lang="en-US" altLang="ja-JP"/>
          </a:p>
        </p:txBody>
      </p:sp>
    </p:spTree>
    <p:extLst>
      <p:ext uri="{BB962C8B-B14F-4D97-AF65-F5344CB8AC3E}">
        <p14:creationId xmlns:p14="http://schemas.microsoft.com/office/powerpoint/2010/main" val="1622289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75B7F6F-F63F-9241-AA25-0E7AB0DEF3F8}" type="slidenum">
              <a:rPr lang="en-US" altLang="ja-JP"/>
              <a:pPr>
                <a:defRPr/>
              </a:pPr>
              <a:t>‹#›</a:t>
            </a:fld>
            <a:endParaRPr lang="en-US" altLang="ja-JP"/>
          </a:p>
        </p:txBody>
      </p:sp>
    </p:spTree>
    <p:extLst>
      <p:ext uri="{BB962C8B-B14F-4D97-AF65-F5344CB8AC3E}">
        <p14:creationId xmlns:p14="http://schemas.microsoft.com/office/powerpoint/2010/main" val="1365832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69A09B2-3C2D-1C45-B6A3-A7D54AF02D35}" type="slidenum">
              <a:rPr lang="en-US" altLang="ja-JP"/>
              <a:pPr>
                <a:defRPr/>
              </a:pPr>
              <a:t>‹#›</a:t>
            </a:fld>
            <a:endParaRPr lang="en-US" altLang="ja-JP"/>
          </a:p>
        </p:txBody>
      </p:sp>
    </p:spTree>
    <p:extLst>
      <p:ext uri="{BB962C8B-B14F-4D97-AF65-F5344CB8AC3E}">
        <p14:creationId xmlns:p14="http://schemas.microsoft.com/office/powerpoint/2010/main" val="1092444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BD5D76EA-A3E9-B04A-B084-F43BF6C5E51C}" type="slidenum">
              <a:rPr lang="en-US" altLang="ja-JP"/>
              <a:pPr>
                <a:defRPr/>
              </a:pPr>
              <a:t>‹#›</a:t>
            </a:fld>
            <a:endParaRPr lang="en-US" altLang="ja-JP"/>
          </a:p>
        </p:txBody>
      </p:sp>
    </p:spTree>
    <p:extLst>
      <p:ext uri="{BB962C8B-B14F-4D97-AF65-F5344CB8AC3E}">
        <p14:creationId xmlns:p14="http://schemas.microsoft.com/office/powerpoint/2010/main" val="186889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288758D9-0A39-F14F-8E8C-EEB8CF38D12F}" type="slidenum">
              <a:rPr lang="en-US" altLang="ja-JP"/>
              <a:pPr>
                <a:defRPr/>
              </a:pPr>
              <a:t>‹#›</a:t>
            </a:fld>
            <a:endParaRPr lang="en-US" altLang="ja-JP"/>
          </a:p>
        </p:txBody>
      </p:sp>
    </p:spTree>
    <p:extLst>
      <p:ext uri="{BB962C8B-B14F-4D97-AF65-F5344CB8AC3E}">
        <p14:creationId xmlns:p14="http://schemas.microsoft.com/office/powerpoint/2010/main" val="1431116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0BA71E9F-F4FC-F44E-AC95-5537CB7C0C59}" type="slidenum">
              <a:rPr lang="en-US" altLang="ja-JP"/>
              <a:pPr>
                <a:defRPr/>
              </a:pPr>
              <a:t>‹#›</a:t>
            </a:fld>
            <a:endParaRPr lang="en-US" altLang="ja-JP"/>
          </a:p>
        </p:txBody>
      </p:sp>
    </p:spTree>
    <p:extLst>
      <p:ext uri="{BB962C8B-B14F-4D97-AF65-F5344CB8AC3E}">
        <p14:creationId xmlns:p14="http://schemas.microsoft.com/office/powerpoint/2010/main" val="956320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A3BAEE4-337C-0247-9E8A-1EA756DA9003}" type="slidenum">
              <a:rPr lang="en-US" altLang="ja-JP"/>
              <a:pPr>
                <a:defRPr/>
              </a:pPr>
              <a:t>‹#›</a:t>
            </a:fld>
            <a:endParaRPr lang="en-US" altLang="ja-JP"/>
          </a:p>
        </p:txBody>
      </p:sp>
    </p:spTree>
    <p:extLst>
      <p:ext uri="{BB962C8B-B14F-4D97-AF65-F5344CB8AC3E}">
        <p14:creationId xmlns:p14="http://schemas.microsoft.com/office/powerpoint/2010/main" val="110817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5D2BC55-990B-FF49-8CAE-1FC8B55C06BB}" type="slidenum">
              <a:rPr lang="en-US" altLang="ja-JP"/>
              <a:pPr>
                <a:defRPr/>
              </a:pPr>
              <a:t>‹#›</a:t>
            </a:fld>
            <a:endParaRPr lang="en-US" altLang="ja-JP"/>
          </a:p>
        </p:txBody>
      </p:sp>
    </p:spTree>
    <p:extLst>
      <p:ext uri="{BB962C8B-B14F-4D97-AF65-F5344CB8AC3E}">
        <p14:creationId xmlns:p14="http://schemas.microsoft.com/office/powerpoint/2010/main" val="20713399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baseline="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baseline="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baseline="0"/>
            </a:lvl1pPr>
          </a:lstStyle>
          <a:p>
            <a:pPr>
              <a:defRPr/>
            </a:pPr>
            <a:fld id="{EE0F35FE-C662-7347-A0EE-7FC8FF56693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cs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cs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cs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331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baseline="0">
                <a:solidFill>
                  <a:srgbClr val="000000"/>
                </a:solidFill>
                <a:latin typeface="Times" charset="0"/>
                <a:ea typeface="Osaka" charset="-128"/>
                <a:cs typeface="Osaka"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baseline="0">
                <a:solidFill>
                  <a:srgbClr val="000000"/>
                </a:solidFill>
                <a:latin typeface="Times" charset="0"/>
                <a:ea typeface="Osaka" charset="-128"/>
                <a:cs typeface="Osaka"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baseline="0">
                <a:solidFill>
                  <a:srgbClr val="000000"/>
                </a:solidFill>
                <a:latin typeface="Times" charset="0"/>
                <a:ea typeface="Osaka" charset="-128"/>
              </a:defRPr>
            </a:lvl1pPr>
          </a:lstStyle>
          <a:p>
            <a:pPr>
              <a:defRPr/>
            </a:pPr>
            <a:fld id="{EAC1B9ED-E08D-5B41-BD65-7B5F1A43FE73}"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82" r:id="rId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charset="0"/>
          <a:ea typeface="Osaka" charset="-128"/>
          <a:cs typeface="Osaka" charset="-128"/>
        </a:defRPr>
      </a:lvl2pPr>
      <a:lvl3pPr algn="ctr" rtl="0" eaLnBrk="0" fontAlgn="base" hangingPunct="0">
        <a:spcBef>
          <a:spcPct val="0"/>
        </a:spcBef>
        <a:spcAft>
          <a:spcPct val="0"/>
        </a:spcAft>
        <a:defRPr kumimoji="1" sz="4400">
          <a:solidFill>
            <a:schemeClr val="tx2"/>
          </a:solidFill>
          <a:latin typeface="Times" charset="0"/>
          <a:ea typeface="Osaka" charset="-128"/>
          <a:cs typeface="Osaka" charset="-128"/>
        </a:defRPr>
      </a:lvl3pPr>
      <a:lvl4pPr algn="ctr" rtl="0" eaLnBrk="0" fontAlgn="base" hangingPunct="0">
        <a:spcBef>
          <a:spcPct val="0"/>
        </a:spcBef>
        <a:spcAft>
          <a:spcPct val="0"/>
        </a:spcAft>
        <a:defRPr kumimoji="1" sz="4400">
          <a:solidFill>
            <a:schemeClr val="tx2"/>
          </a:solidFill>
          <a:latin typeface="Times" charset="0"/>
          <a:ea typeface="Osaka" charset="-128"/>
          <a:cs typeface="Osaka" charset="-128"/>
        </a:defRPr>
      </a:lvl4pPr>
      <a:lvl5pPr algn="ctr" rtl="0" eaLnBrk="0" fontAlgn="base" hangingPunct="0">
        <a:spcBef>
          <a:spcPct val="0"/>
        </a:spcBef>
        <a:spcAft>
          <a:spcPct val="0"/>
        </a:spcAft>
        <a:defRPr kumimoji="1" sz="4400">
          <a:solidFill>
            <a:schemeClr val="tx2"/>
          </a:solidFill>
          <a:latin typeface="Times" charset="0"/>
          <a:ea typeface="Osaka" charset="-128"/>
          <a:cs typeface="Osaka" charset="-128"/>
        </a:defRPr>
      </a:lvl5pPr>
      <a:lvl6pPr marL="457200" algn="ctr" rtl="0" fontAlgn="base">
        <a:spcBef>
          <a:spcPct val="0"/>
        </a:spcBef>
        <a:spcAft>
          <a:spcPct val="0"/>
        </a:spcAft>
        <a:defRPr kumimoji="1" sz="4400">
          <a:solidFill>
            <a:schemeClr val="tx2"/>
          </a:solidFill>
          <a:latin typeface="Times" charset="0"/>
          <a:ea typeface="Osaka" charset="-128"/>
          <a:cs typeface="Osaka" charset="-128"/>
        </a:defRPr>
      </a:lvl6pPr>
      <a:lvl7pPr marL="914400" algn="ctr" rtl="0" fontAlgn="base">
        <a:spcBef>
          <a:spcPct val="0"/>
        </a:spcBef>
        <a:spcAft>
          <a:spcPct val="0"/>
        </a:spcAft>
        <a:defRPr kumimoji="1" sz="4400">
          <a:solidFill>
            <a:schemeClr val="tx2"/>
          </a:solidFill>
          <a:latin typeface="Times" charset="0"/>
          <a:ea typeface="Osaka" charset="-128"/>
          <a:cs typeface="Osaka" charset="-128"/>
        </a:defRPr>
      </a:lvl7pPr>
      <a:lvl8pPr marL="1371600" algn="ctr" rtl="0" fontAlgn="base">
        <a:spcBef>
          <a:spcPct val="0"/>
        </a:spcBef>
        <a:spcAft>
          <a:spcPct val="0"/>
        </a:spcAft>
        <a:defRPr kumimoji="1" sz="4400">
          <a:solidFill>
            <a:schemeClr val="tx2"/>
          </a:solidFill>
          <a:latin typeface="Times" charset="0"/>
          <a:ea typeface="Osaka" charset="-128"/>
          <a:cs typeface="Osaka" charset="-128"/>
        </a:defRPr>
      </a:lvl8pPr>
      <a:lvl9pPr marL="1828800" algn="ctr" rtl="0" fontAlgn="base">
        <a:spcBef>
          <a:spcPct val="0"/>
        </a:spcBef>
        <a:spcAft>
          <a:spcPct val="0"/>
        </a:spcAft>
        <a:defRPr kumimoji="1" sz="4400">
          <a:solidFill>
            <a:schemeClr val="tx2"/>
          </a:solidFill>
          <a:latin typeface="Times" charset="0"/>
          <a:ea typeface="Osaka" charset="-128"/>
          <a:cs typeface="Osaka"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a:solidFill>
            <a:schemeClr val="tx1"/>
          </a:solidFill>
          <a:latin typeface="+mn-lt"/>
          <a:ea typeface="+mn-ea"/>
          <a:cs typeface="+mn-cs"/>
        </a:defRPr>
      </a:lvl5pPr>
      <a:lvl6pPr marL="2514600" indent="-228600" algn="l" rtl="0" fontAlgn="base">
        <a:spcBef>
          <a:spcPct val="20000"/>
        </a:spcBef>
        <a:spcAft>
          <a:spcPct val="0"/>
        </a:spcAft>
        <a:buChar char="»"/>
        <a:defRPr kumimoji="1" sz="2000">
          <a:solidFill>
            <a:schemeClr val="tx1"/>
          </a:solidFill>
          <a:latin typeface="+mn-lt"/>
          <a:ea typeface="+mn-ea"/>
          <a:cs typeface="+mn-cs"/>
        </a:defRPr>
      </a:lvl6pPr>
      <a:lvl7pPr marL="2971800" indent="-228600" algn="l" rtl="0" fontAlgn="base">
        <a:spcBef>
          <a:spcPct val="20000"/>
        </a:spcBef>
        <a:spcAft>
          <a:spcPct val="0"/>
        </a:spcAft>
        <a:buChar char="»"/>
        <a:defRPr kumimoji="1" sz="2000">
          <a:solidFill>
            <a:schemeClr val="tx1"/>
          </a:solidFill>
          <a:latin typeface="+mn-lt"/>
          <a:ea typeface="+mn-ea"/>
          <a:cs typeface="+mn-cs"/>
        </a:defRPr>
      </a:lvl7pPr>
      <a:lvl8pPr marL="3429000" indent="-228600" algn="l" rtl="0" fontAlgn="base">
        <a:spcBef>
          <a:spcPct val="20000"/>
        </a:spcBef>
        <a:spcAft>
          <a:spcPct val="0"/>
        </a:spcAft>
        <a:buChar char="»"/>
        <a:defRPr kumimoji="1" sz="2000">
          <a:solidFill>
            <a:schemeClr val="tx1"/>
          </a:solidFill>
          <a:latin typeface="+mn-lt"/>
          <a:ea typeface="+mn-ea"/>
          <a:cs typeface="+mn-cs"/>
        </a:defRPr>
      </a:lvl8pPr>
      <a:lvl9pPr marL="3886200" indent="-228600" algn="l" rtl="0" fontAlgn="base">
        <a:spcBef>
          <a:spcPct val="20000"/>
        </a:spcBef>
        <a:spcAft>
          <a:spcPct val="0"/>
        </a:spcAft>
        <a:buChar char="»"/>
        <a:defRPr kumimoji="1" sz="20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2.bin"/><Relationship Id="rId5" Type="http://schemas.openxmlformats.org/officeDocument/2006/relationships/image" Target="../media/image2.png"/><Relationship Id="rId6" Type="http://schemas.openxmlformats.org/officeDocument/2006/relationships/oleObject" Target="../embeddings/oleObject3.bin"/><Relationship Id="rId7" Type="http://schemas.openxmlformats.org/officeDocument/2006/relationships/image" Target="../media/image3.png"/><Relationship Id="rId8" Type="http://schemas.openxmlformats.org/officeDocument/2006/relationships/image" Target="../media/image4.png"/><Relationship Id="rId1" Type="http://schemas.openxmlformats.org/officeDocument/2006/relationships/vmlDrawing" Target="../drawings/vmlDrawing2.vml"/><Relationship Id="rId2"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3"/>
          <p:cNvSpPr txBox="1">
            <a:spLocks noChangeArrowheads="1"/>
          </p:cNvSpPr>
          <p:nvPr/>
        </p:nvSpPr>
        <p:spPr bwMode="auto">
          <a:xfrm>
            <a:off x="455613" y="2090738"/>
            <a:ext cx="8232775" cy="218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latinLnBrk="1">
              <a:spcBef>
                <a:spcPct val="0"/>
              </a:spcBef>
              <a:buFontTx/>
              <a:buNone/>
            </a:pPr>
            <a:r>
              <a:rPr lang="en-US" altLang="ja-JP" i="0" baseline="0">
                <a:solidFill>
                  <a:srgbClr val="000000"/>
                </a:solidFill>
                <a:latin typeface="Hiragino Maru Gothic ProN W4" charset="-128"/>
                <a:ea typeface="Hiragino Maru Gothic ProN W4" charset="-128"/>
                <a:cs typeface="Hiragino Maru Gothic ProN W4" charset="-128"/>
              </a:rPr>
              <a:t>2019</a:t>
            </a:r>
            <a:r>
              <a:rPr lang="zh-TW" altLang="en-US" i="0" baseline="0">
                <a:solidFill>
                  <a:srgbClr val="000000"/>
                </a:solidFill>
                <a:latin typeface="Hiragino Maru Gothic ProN W4" charset="-128"/>
                <a:ea typeface="Hiragino Maru Gothic ProN W4" charset="-128"/>
                <a:cs typeface="Hiragino Maru Gothic ProN W4" charset="-128"/>
              </a:rPr>
              <a:t>年度</a:t>
            </a:r>
            <a:r>
              <a:rPr lang="ja-JP" altLang="en-US" i="0" baseline="0">
                <a:solidFill>
                  <a:srgbClr val="000000"/>
                </a:solidFill>
                <a:latin typeface="Hiragino Maru Gothic ProN W4" charset="-128"/>
                <a:ea typeface="Hiragino Maru Gothic ProN W4" charset="-128"/>
                <a:cs typeface="Hiragino Maru Gothic ProN W4" charset="-128"/>
              </a:rPr>
              <a:t>　</a:t>
            </a:r>
            <a:r>
              <a:rPr lang="zh-TW" altLang="en-US" i="0" baseline="0">
                <a:solidFill>
                  <a:srgbClr val="000000"/>
                </a:solidFill>
                <a:latin typeface="Hiragino Maru Gothic ProN W4" charset="-128"/>
                <a:ea typeface="Hiragino Maru Gothic ProN W4" charset="-128"/>
                <a:cs typeface="Hiragino Maru Gothic ProN W4" charset="-128"/>
              </a:rPr>
              <a:t>宇</a:t>
            </a:r>
            <a:r>
              <a:rPr lang="ja-JP" altLang="en-US" i="0" baseline="0">
                <a:solidFill>
                  <a:srgbClr val="000000"/>
                </a:solidFill>
                <a:latin typeface="Hiragino Maru Gothic ProN W4" charset="-128"/>
                <a:ea typeface="Hiragino Maru Gothic ProN W4" charset="-128"/>
                <a:cs typeface="Hiragino Maru Gothic ProN W4" charset="-128"/>
              </a:rPr>
              <a:t>都</a:t>
            </a:r>
            <a:r>
              <a:rPr lang="zh-TW" altLang="en-US" i="0" baseline="0">
                <a:solidFill>
                  <a:srgbClr val="000000"/>
                </a:solidFill>
                <a:latin typeface="Hiragino Maru Gothic ProN W4" charset="-128"/>
                <a:ea typeface="Hiragino Maru Gothic ProN W4" charset="-128"/>
                <a:cs typeface="Hiragino Maru Gothic ProN W4" charset="-128"/>
              </a:rPr>
              <a:t>宮大学教員免許状更新講習</a:t>
            </a:r>
            <a:endParaRPr lang="en-US" altLang="zh-TW" i="0" baseline="0">
              <a:solidFill>
                <a:srgbClr val="000000"/>
              </a:solidFill>
              <a:latin typeface="Hiragino Maru Gothic ProN W4" charset="-128"/>
              <a:ea typeface="Hiragino Maru Gothic ProN W4" charset="-128"/>
              <a:cs typeface="Hiragino Maru Gothic ProN W4" charset="-128"/>
            </a:endParaRPr>
          </a:p>
          <a:p>
            <a:pPr algn="ctr" latinLnBrk="1">
              <a:spcBef>
                <a:spcPct val="0"/>
              </a:spcBef>
              <a:buFontTx/>
              <a:buNone/>
            </a:pPr>
            <a:r>
              <a:rPr lang="zh-TW" altLang="en-US" i="0" baseline="0">
                <a:solidFill>
                  <a:srgbClr val="000000"/>
                </a:solidFill>
                <a:latin typeface="Hiragino Maru Gothic ProN W4" charset="-128"/>
                <a:ea typeface="Hiragino Maru Gothic ProN W4" charset="-128"/>
                <a:cs typeface="Hiragino Maru Gothic ProN W4" charset="-128"/>
              </a:rPr>
              <a:t>　</a:t>
            </a:r>
            <a:r>
              <a:rPr lang="en-US" altLang="zh-TW" i="0" baseline="0">
                <a:solidFill>
                  <a:srgbClr val="000000"/>
                </a:solidFill>
                <a:latin typeface="Hiragino Maru Gothic ProN W4" charset="-128"/>
                <a:ea typeface="Hiragino Maru Gothic ProN W4" charset="-128"/>
                <a:cs typeface="Hiragino Maru Gothic ProN W4" charset="-128"/>
              </a:rPr>
              <a:t>【</a:t>
            </a:r>
            <a:r>
              <a:rPr lang="zh-TW" altLang="en-US" i="0" baseline="0">
                <a:solidFill>
                  <a:srgbClr val="000000"/>
                </a:solidFill>
                <a:latin typeface="Hiragino Maru Gothic ProN W4" charset="-128"/>
                <a:ea typeface="Hiragino Maru Gothic ProN W4" charset="-128"/>
                <a:cs typeface="Hiragino Maru Gothic ProN W4" charset="-128"/>
              </a:rPr>
              <a:t>中学校理科の実験講習</a:t>
            </a:r>
            <a:r>
              <a:rPr lang="en-US" altLang="zh-TW" i="0" baseline="0">
                <a:solidFill>
                  <a:srgbClr val="000000"/>
                </a:solidFill>
                <a:latin typeface="Hiragino Maru Gothic ProN W4" charset="-128"/>
                <a:ea typeface="Hiragino Maru Gothic ProN W4" charset="-128"/>
                <a:cs typeface="Hiragino Maru Gothic ProN W4" charset="-128"/>
              </a:rPr>
              <a:t>】</a:t>
            </a:r>
            <a:endParaRPr lang="ja-JP" altLang="en-US" i="0" baseline="0">
              <a:solidFill>
                <a:srgbClr val="000000"/>
              </a:solidFill>
              <a:latin typeface="Hiragino Maru Gothic ProN W4" charset="-128"/>
              <a:ea typeface="Hiragino Maru Gothic ProN W4" charset="-128"/>
              <a:cs typeface="Hiragino Maru Gothic ProN W4" charset="-128"/>
            </a:endParaRPr>
          </a:p>
          <a:p>
            <a:pPr algn="ctr" eaLnBrk="1" hangingPunct="1">
              <a:spcBef>
                <a:spcPct val="0"/>
              </a:spcBef>
              <a:buFontTx/>
              <a:buNone/>
            </a:pPr>
            <a:endParaRPr lang="en-US" altLang="ja-JP" b="1" i="0" baseline="0">
              <a:latin typeface="Hiragino Maru Gothic ProN W4" charset="-128"/>
              <a:ea typeface="Hiragino Maru Gothic ProN W4" charset="-128"/>
              <a:cs typeface="Hiragino Maru Gothic ProN W4" charset="-128"/>
            </a:endParaRPr>
          </a:p>
          <a:p>
            <a:pPr algn="ctr" eaLnBrk="1" hangingPunct="1">
              <a:spcBef>
                <a:spcPct val="0"/>
              </a:spcBef>
              <a:buFontTx/>
              <a:buNone/>
            </a:pPr>
            <a:r>
              <a:rPr lang="ja-JP" altLang="en-US" sz="4000" i="0" baseline="0">
                <a:latin typeface="Hiragino Maru Gothic ProN W4" charset="-128"/>
                <a:ea typeface="Hiragino Maru Gothic ProN W4" charset="-128"/>
                <a:cs typeface="Hiragino Maru Gothic ProN W4" charset="-128"/>
              </a:rPr>
              <a:t>ボルタ電池、備長炭電池</a:t>
            </a:r>
            <a:endParaRPr lang="ja-JP" altLang="en-US" sz="2800" i="0" baseline="0">
              <a:latin typeface="Hiragino Maru Gothic ProN W4" charset="-128"/>
              <a:ea typeface="Hiragino Maru Gothic ProN W4" charset="-128"/>
              <a:cs typeface="Hiragino Maru Gothic ProN W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
          <p:cNvGrpSpPr>
            <a:grpSpLocks/>
          </p:cNvGrpSpPr>
          <p:nvPr/>
        </p:nvGrpSpPr>
        <p:grpSpPr bwMode="auto">
          <a:xfrm>
            <a:off x="3200400" y="5743575"/>
            <a:ext cx="2057400" cy="885825"/>
            <a:chOff x="1938" y="2069"/>
            <a:chExt cx="934" cy="558"/>
          </a:xfrm>
        </p:grpSpPr>
        <p:sp>
          <p:nvSpPr>
            <p:cNvPr id="18470" name="Freeform 12"/>
            <p:cNvSpPr>
              <a:spLocks/>
            </p:cNvSpPr>
            <p:nvPr/>
          </p:nvSpPr>
          <p:spPr bwMode="auto">
            <a:xfrm rot="-239454">
              <a:off x="2119" y="2069"/>
              <a:ext cx="753" cy="348"/>
            </a:xfrm>
            <a:custGeom>
              <a:avLst/>
              <a:gdLst>
                <a:gd name="T0" fmla="*/ 0 w 768"/>
                <a:gd name="T1" fmla="*/ 0 h 344"/>
                <a:gd name="T2" fmla="*/ 139 w 768"/>
                <a:gd name="T3" fmla="*/ 380 h 344"/>
                <a:gd name="T4" fmla="*/ 318 w 768"/>
                <a:gd name="T5" fmla="*/ 59 h 344"/>
                <a:gd name="T6" fmla="*/ 0 60000 65536"/>
                <a:gd name="T7" fmla="*/ 0 60000 65536"/>
                <a:gd name="T8" fmla="*/ 0 60000 65536"/>
                <a:gd name="T9" fmla="*/ 0 w 768"/>
                <a:gd name="T10" fmla="*/ 0 h 344"/>
                <a:gd name="T11" fmla="*/ 768 w 768"/>
                <a:gd name="T12" fmla="*/ 344 h 344"/>
              </a:gdLst>
              <a:ahLst/>
              <a:cxnLst>
                <a:cxn ang="T6">
                  <a:pos x="T0" y="T1"/>
                </a:cxn>
                <a:cxn ang="T7">
                  <a:pos x="T2" y="T3"/>
                </a:cxn>
                <a:cxn ang="T8">
                  <a:pos x="T4" y="T5"/>
                </a:cxn>
              </a:cxnLst>
              <a:rect l="T9" t="T10" r="T11" b="T12"/>
              <a:pathLst>
                <a:path w="768" h="344">
                  <a:moveTo>
                    <a:pt x="0" y="0"/>
                  </a:moveTo>
                  <a:cubicBezTo>
                    <a:pt x="104" y="164"/>
                    <a:pt x="208" y="328"/>
                    <a:pt x="336" y="336"/>
                  </a:cubicBezTo>
                  <a:cubicBezTo>
                    <a:pt x="464" y="344"/>
                    <a:pt x="616" y="196"/>
                    <a:pt x="768" y="48"/>
                  </a:cubicBezTo>
                </a:path>
              </a:pathLst>
            </a:custGeom>
            <a:noFill/>
            <a:ln w="9525">
              <a:solidFill>
                <a:srgbClr val="ED181E"/>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8471" name="Rectangle 13"/>
            <p:cNvSpPr>
              <a:spLocks noChangeArrowheads="1"/>
            </p:cNvSpPr>
            <p:nvPr/>
          </p:nvSpPr>
          <p:spPr bwMode="auto">
            <a:xfrm>
              <a:off x="1938" y="2259"/>
              <a:ext cx="456"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i="0" baseline="0">
                  <a:solidFill>
                    <a:srgbClr val="ED181E"/>
                  </a:solidFill>
                  <a:latin typeface="Hiragino Maru Gothic ProN W4" charset="-128"/>
                  <a:ea typeface="Hiragino Maru Gothic ProN W4" charset="-128"/>
                  <a:cs typeface="Hiragino Maru Gothic ProN W4" charset="-128"/>
                </a:rPr>
                <a:t>酸化</a:t>
              </a:r>
            </a:p>
          </p:txBody>
        </p:sp>
      </p:grpSp>
      <p:grpSp>
        <p:nvGrpSpPr>
          <p:cNvPr id="3" name="Group 14"/>
          <p:cNvGrpSpPr>
            <a:grpSpLocks/>
          </p:cNvGrpSpPr>
          <p:nvPr/>
        </p:nvGrpSpPr>
        <p:grpSpPr bwMode="auto">
          <a:xfrm>
            <a:off x="4343400" y="5737225"/>
            <a:ext cx="1811338" cy="885825"/>
            <a:chOff x="2562" y="2069"/>
            <a:chExt cx="775" cy="558"/>
          </a:xfrm>
        </p:grpSpPr>
        <p:sp>
          <p:nvSpPr>
            <p:cNvPr id="18468" name="Freeform 15"/>
            <p:cNvSpPr>
              <a:spLocks/>
            </p:cNvSpPr>
            <p:nvPr/>
          </p:nvSpPr>
          <p:spPr bwMode="auto">
            <a:xfrm rot="-285818">
              <a:off x="2562" y="2069"/>
              <a:ext cx="624" cy="336"/>
            </a:xfrm>
            <a:custGeom>
              <a:avLst/>
              <a:gdLst>
                <a:gd name="T0" fmla="*/ 0 w 672"/>
                <a:gd name="T1" fmla="*/ 0 h 296"/>
                <a:gd name="T2" fmla="*/ 103 w 672"/>
                <a:gd name="T3" fmla="*/ 2186 h 296"/>
                <a:gd name="T4" fmla="*/ 205 w 672"/>
                <a:gd name="T5" fmla="*/ 361 h 296"/>
                <a:gd name="T6" fmla="*/ 0 60000 65536"/>
                <a:gd name="T7" fmla="*/ 0 60000 65536"/>
                <a:gd name="T8" fmla="*/ 0 60000 65536"/>
                <a:gd name="T9" fmla="*/ 0 w 672"/>
                <a:gd name="T10" fmla="*/ 0 h 296"/>
                <a:gd name="T11" fmla="*/ 672 w 672"/>
                <a:gd name="T12" fmla="*/ 296 h 296"/>
              </a:gdLst>
              <a:ahLst/>
              <a:cxnLst>
                <a:cxn ang="T6">
                  <a:pos x="T0" y="T1"/>
                </a:cxn>
                <a:cxn ang="T7">
                  <a:pos x="T2" y="T3"/>
                </a:cxn>
                <a:cxn ang="T8">
                  <a:pos x="T4" y="T5"/>
                </a:cxn>
              </a:cxnLst>
              <a:rect l="T9" t="T10" r="T11" b="T12"/>
              <a:pathLst>
                <a:path w="672" h="296">
                  <a:moveTo>
                    <a:pt x="0" y="0"/>
                  </a:moveTo>
                  <a:cubicBezTo>
                    <a:pt x="112" y="140"/>
                    <a:pt x="224" y="280"/>
                    <a:pt x="336" y="288"/>
                  </a:cubicBezTo>
                  <a:cubicBezTo>
                    <a:pt x="448" y="296"/>
                    <a:pt x="560" y="172"/>
                    <a:pt x="672" y="48"/>
                  </a:cubicBezTo>
                </a:path>
              </a:pathLst>
            </a:custGeom>
            <a:noFill/>
            <a:ln w="9525">
              <a:solidFill>
                <a:schemeClr val="accent2"/>
              </a:solidFill>
              <a:round/>
              <a:headEn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8469" name="Rectangle 16"/>
            <p:cNvSpPr>
              <a:spLocks noChangeArrowheads="1"/>
            </p:cNvSpPr>
            <p:nvPr/>
          </p:nvSpPr>
          <p:spPr bwMode="auto">
            <a:xfrm>
              <a:off x="2907" y="2259"/>
              <a:ext cx="430"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i="0" baseline="0">
                  <a:solidFill>
                    <a:schemeClr val="accent2"/>
                  </a:solidFill>
                  <a:latin typeface="Hiragino Maru Gothic ProN W4" charset="-128"/>
                  <a:ea typeface="Hiragino Maru Gothic ProN W4" charset="-128"/>
                  <a:cs typeface="Hiragino Maru Gothic ProN W4" charset="-128"/>
                </a:rPr>
                <a:t>還元</a:t>
              </a:r>
            </a:p>
          </p:txBody>
        </p:sp>
      </p:grpSp>
      <p:sp>
        <p:nvSpPr>
          <p:cNvPr id="159761" name="Oval 17"/>
          <p:cNvSpPr>
            <a:spLocks noChangeArrowheads="1"/>
          </p:cNvSpPr>
          <p:nvPr/>
        </p:nvSpPr>
        <p:spPr bwMode="auto">
          <a:xfrm>
            <a:off x="4876800" y="4419600"/>
            <a:ext cx="512763" cy="298450"/>
          </a:xfrm>
          <a:prstGeom prst="ellipse">
            <a:avLst/>
          </a:prstGeom>
          <a:noFill/>
          <a:ln w="9525">
            <a:solidFill>
              <a:srgbClr val="2F8B2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i="0" baseline="0">
              <a:latin typeface="Times" charset="0"/>
              <a:ea typeface="Osaka" charset="-128"/>
            </a:endParaRPr>
          </a:p>
        </p:txBody>
      </p:sp>
      <p:sp>
        <p:nvSpPr>
          <p:cNvPr id="159762" name="Oval 18"/>
          <p:cNvSpPr>
            <a:spLocks noChangeArrowheads="1"/>
          </p:cNvSpPr>
          <p:nvPr/>
        </p:nvSpPr>
        <p:spPr bwMode="auto">
          <a:xfrm>
            <a:off x="3886200" y="4832350"/>
            <a:ext cx="512763" cy="287338"/>
          </a:xfrm>
          <a:prstGeom prst="ellipse">
            <a:avLst/>
          </a:prstGeom>
          <a:noFill/>
          <a:ln w="9525">
            <a:solidFill>
              <a:srgbClr val="2F8B2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i="0" baseline="0">
              <a:latin typeface="Times" charset="0"/>
              <a:ea typeface="Osaka" charset="-128"/>
            </a:endParaRPr>
          </a:p>
        </p:txBody>
      </p:sp>
      <p:grpSp>
        <p:nvGrpSpPr>
          <p:cNvPr id="4" name="Group 19"/>
          <p:cNvGrpSpPr>
            <a:grpSpLocks/>
          </p:cNvGrpSpPr>
          <p:nvPr/>
        </p:nvGrpSpPr>
        <p:grpSpPr bwMode="auto">
          <a:xfrm>
            <a:off x="7926388" y="4435475"/>
            <a:ext cx="142875" cy="612775"/>
            <a:chOff x="1429" y="2160"/>
            <a:chExt cx="90" cy="635"/>
          </a:xfrm>
        </p:grpSpPr>
        <p:sp>
          <p:nvSpPr>
            <p:cNvPr id="18461" name="Line 20"/>
            <p:cNvSpPr>
              <a:spLocks noChangeShapeType="1"/>
            </p:cNvSpPr>
            <p:nvPr/>
          </p:nvSpPr>
          <p:spPr bwMode="auto">
            <a:xfrm>
              <a:off x="1429" y="2160"/>
              <a:ext cx="90" cy="9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462" name="Line 21"/>
            <p:cNvSpPr>
              <a:spLocks noChangeShapeType="1"/>
            </p:cNvSpPr>
            <p:nvPr/>
          </p:nvSpPr>
          <p:spPr bwMode="auto">
            <a:xfrm>
              <a:off x="1429" y="2341"/>
              <a:ext cx="90" cy="9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463" name="Line 22"/>
            <p:cNvSpPr>
              <a:spLocks noChangeShapeType="1"/>
            </p:cNvSpPr>
            <p:nvPr/>
          </p:nvSpPr>
          <p:spPr bwMode="auto">
            <a:xfrm>
              <a:off x="1429" y="2523"/>
              <a:ext cx="90" cy="9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464" name="Line 23"/>
            <p:cNvSpPr>
              <a:spLocks noChangeShapeType="1"/>
            </p:cNvSpPr>
            <p:nvPr/>
          </p:nvSpPr>
          <p:spPr bwMode="auto">
            <a:xfrm flipH="1">
              <a:off x="1429" y="2251"/>
              <a:ext cx="90" cy="9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465" name="Line 24"/>
            <p:cNvSpPr>
              <a:spLocks noChangeShapeType="1"/>
            </p:cNvSpPr>
            <p:nvPr/>
          </p:nvSpPr>
          <p:spPr bwMode="auto">
            <a:xfrm flipH="1">
              <a:off x="1429" y="2432"/>
              <a:ext cx="90" cy="9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466" name="Line 25"/>
            <p:cNvSpPr>
              <a:spLocks noChangeShapeType="1"/>
            </p:cNvSpPr>
            <p:nvPr/>
          </p:nvSpPr>
          <p:spPr bwMode="auto">
            <a:xfrm flipH="1">
              <a:off x="1429" y="2614"/>
              <a:ext cx="90" cy="9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467" name="Line 26"/>
            <p:cNvSpPr>
              <a:spLocks noChangeShapeType="1"/>
            </p:cNvSpPr>
            <p:nvPr/>
          </p:nvSpPr>
          <p:spPr bwMode="auto">
            <a:xfrm>
              <a:off x="1429" y="2704"/>
              <a:ext cx="90" cy="9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159771" name="Freeform 27"/>
          <p:cNvSpPr>
            <a:spLocks/>
          </p:cNvSpPr>
          <p:nvPr/>
        </p:nvSpPr>
        <p:spPr bwMode="auto">
          <a:xfrm>
            <a:off x="5334000" y="4191000"/>
            <a:ext cx="2592388" cy="228600"/>
          </a:xfrm>
          <a:custGeom>
            <a:avLst/>
            <a:gdLst>
              <a:gd name="T0" fmla="*/ 0 w 1837"/>
              <a:gd name="T1" fmla="*/ 2147483646 h 283"/>
              <a:gd name="T2" fmla="*/ 2147483646 w 1837"/>
              <a:gd name="T3" fmla="*/ 2147483646 h 283"/>
              <a:gd name="T4" fmla="*/ 2147483646 w 1837"/>
              <a:gd name="T5" fmla="*/ 2147483646 h 283"/>
              <a:gd name="T6" fmla="*/ 2147483646 w 1837"/>
              <a:gd name="T7" fmla="*/ 2147483646 h 283"/>
              <a:gd name="T8" fmla="*/ 0 60000 65536"/>
              <a:gd name="T9" fmla="*/ 0 60000 65536"/>
              <a:gd name="T10" fmla="*/ 0 60000 65536"/>
              <a:gd name="T11" fmla="*/ 0 60000 65536"/>
              <a:gd name="T12" fmla="*/ 0 w 1837"/>
              <a:gd name="T13" fmla="*/ 0 h 283"/>
              <a:gd name="T14" fmla="*/ 1837 w 1837"/>
              <a:gd name="T15" fmla="*/ 283 h 283"/>
            </a:gdLst>
            <a:ahLst/>
            <a:cxnLst>
              <a:cxn ang="T8">
                <a:pos x="T0" y="T1"/>
              </a:cxn>
              <a:cxn ang="T9">
                <a:pos x="T2" y="T3"/>
              </a:cxn>
              <a:cxn ang="T10">
                <a:pos x="T4" y="T5"/>
              </a:cxn>
              <a:cxn ang="T11">
                <a:pos x="T6" y="T7"/>
              </a:cxn>
            </a:cxnLst>
            <a:rect l="T12" t="T13" r="T14" b="T15"/>
            <a:pathLst>
              <a:path w="1837" h="283">
                <a:moveTo>
                  <a:pt x="0" y="283"/>
                </a:moveTo>
                <a:cubicBezTo>
                  <a:pt x="88" y="190"/>
                  <a:pt x="177" y="97"/>
                  <a:pt x="385" y="56"/>
                </a:cubicBezTo>
                <a:cubicBezTo>
                  <a:pt x="593" y="15"/>
                  <a:pt x="1005" y="0"/>
                  <a:pt x="1247" y="34"/>
                </a:cubicBezTo>
                <a:cubicBezTo>
                  <a:pt x="1489" y="68"/>
                  <a:pt x="1739" y="226"/>
                  <a:pt x="1837" y="26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59772" name="Freeform 28"/>
          <p:cNvSpPr>
            <a:spLocks/>
          </p:cNvSpPr>
          <p:nvPr/>
        </p:nvSpPr>
        <p:spPr bwMode="auto">
          <a:xfrm>
            <a:off x="4419600" y="5029200"/>
            <a:ext cx="3614738" cy="133350"/>
          </a:xfrm>
          <a:custGeom>
            <a:avLst/>
            <a:gdLst>
              <a:gd name="T0" fmla="*/ 2147483646 w 2336"/>
              <a:gd name="T1" fmla="*/ 2147483646 h 95"/>
              <a:gd name="T2" fmla="*/ 2147483646 w 2336"/>
              <a:gd name="T3" fmla="*/ 2147483646 h 95"/>
              <a:gd name="T4" fmla="*/ 0 w 2336"/>
              <a:gd name="T5" fmla="*/ 0 h 95"/>
              <a:gd name="T6" fmla="*/ 0 60000 65536"/>
              <a:gd name="T7" fmla="*/ 0 60000 65536"/>
              <a:gd name="T8" fmla="*/ 0 60000 65536"/>
              <a:gd name="T9" fmla="*/ 0 w 2336"/>
              <a:gd name="T10" fmla="*/ 0 h 95"/>
              <a:gd name="T11" fmla="*/ 2336 w 2336"/>
              <a:gd name="T12" fmla="*/ 95 h 95"/>
            </a:gdLst>
            <a:ahLst/>
            <a:cxnLst>
              <a:cxn ang="T6">
                <a:pos x="T0" y="T1"/>
              </a:cxn>
              <a:cxn ang="T7">
                <a:pos x="T2" y="T3"/>
              </a:cxn>
              <a:cxn ang="T8">
                <a:pos x="T4" y="T5"/>
              </a:cxn>
            </a:cxnLst>
            <a:rect l="T9" t="T10" r="T11" b="T12"/>
            <a:pathLst>
              <a:path w="2336" h="95">
                <a:moveTo>
                  <a:pt x="2336" y="23"/>
                </a:moveTo>
                <a:cubicBezTo>
                  <a:pt x="1816" y="59"/>
                  <a:pt x="1296" y="95"/>
                  <a:pt x="907" y="91"/>
                </a:cubicBezTo>
                <a:cubicBezTo>
                  <a:pt x="518" y="87"/>
                  <a:pt x="259" y="43"/>
                  <a:pt x="0" y="0"/>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nvGrpSpPr>
          <p:cNvPr id="5" name="Group 29"/>
          <p:cNvGrpSpPr>
            <a:grpSpLocks/>
          </p:cNvGrpSpPr>
          <p:nvPr/>
        </p:nvGrpSpPr>
        <p:grpSpPr bwMode="auto">
          <a:xfrm>
            <a:off x="7745413" y="4292600"/>
            <a:ext cx="1473200" cy="863600"/>
            <a:chOff x="4762" y="845"/>
            <a:chExt cx="928" cy="544"/>
          </a:xfrm>
        </p:grpSpPr>
        <p:sp>
          <p:nvSpPr>
            <p:cNvPr id="18459" name="Oval 30"/>
            <p:cNvSpPr>
              <a:spLocks noChangeArrowheads="1"/>
            </p:cNvSpPr>
            <p:nvPr/>
          </p:nvSpPr>
          <p:spPr bwMode="auto">
            <a:xfrm>
              <a:off x="4762" y="845"/>
              <a:ext cx="318" cy="544"/>
            </a:xfrm>
            <a:prstGeom prst="ellipse">
              <a:avLst/>
            </a:prstGeom>
            <a:noFill/>
            <a:ln w="28575">
              <a:solidFill>
                <a:srgbClr val="2F8B2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a:p>
          </p:txBody>
        </p:sp>
        <p:sp>
          <p:nvSpPr>
            <p:cNvPr id="18460" name="Rectangle 31"/>
            <p:cNvSpPr>
              <a:spLocks noChangeArrowheads="1"/>
            </p:cNvSpPr>
            <p:nvPr/>
          </p:nvSpPr>
          <p:spPr bwMode="auto">
            <a:xfrm>
              <a:off x="5057" y="915"/>
              <a:ext cx="633"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i="0" baseline="0">
                  <a:latin typeface="Hiragino Maru Gothic ProN W4" charset="-128"/>
                  <a:ea typeface="Hiragino Maru Gothic ProN W4" charset="-128"/>
                  <a:cs typeface="Hiragino Maru Gothic ProN W4" charset="-128"/>
                </a:rPr>
                <a:t>仕事</a:t>
              </a:r>
            </a:p>
          </p:txBody>
        </p:sp>
      </p:grpSp>
      <p:sp>
        <p:nvSpPr>
          <p:cNvPr id="18441" name="Text Box 32"/>
          <p:cNvSpPr txBox="1">
            <a:spLocks noChangeArrowheads="1"/>
          </p:cNvSpPr>
          <p:nvPr/>
        </p:nvSpPr>
        <p:spPr bwMode="auto">
          <a:xfrm>
            <a:off x="250825" y="228600"/>
            <a:ext cx="2032000"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3600" i="0" baseline="0">
                <a:latin typeface="Hiragino Maru Gothic ProN W4" charset="-128"/>
                <a:ea typeface="Hiragino Maru Gothic ProN W4" charset="-128"/>
                <a:cs typeface="Hiragino Maru Gothic ProN W4" charset="-128"/>
              </a:rPr>
              <a:t>化学電池</a:t>
            </a:r>
          </a:p>
        </p:txBody>
      </p:sp>
      <p:grpSp>
        <p:nvGrpSpPr>
          <p:cNvPr id="6" name="図形グループ 42"/>
          <p:cNvGrpSpPr>
            <a:grpSpLocks/>
          </p:cNvGrpSpPr>
          <p:nvPr/>
        </p:nvGrpSpPr>
        <p:grpSpPr bwMode="auto">
          <a:xfrm>
            <a:off x="630238" y="4222750"/>
            <a:ext cx="5922962" cy="1654175"/>
            <a:chOff x="629722" y="4222751"/>
            <a:chExt cx="5923477" cy="1654753"/>
          </a:xfrm>
        </p:grpSpPr>
        <p:grpSp>
          <p:nvGrpSpPr>
            <p:cNvPr id="18449" name="Group 2"/>
            <p:cNvGrpSpPr>
              <a:grpSpLocks/>
            </p:cNvGrpSpPr>
            <p:nvPr/>
          </p:nvGrpSpPr>
          <p:grpSpPr bwMode="auto">
            <a:xfrm>
              <a:off x="2254252" y="4238626"/>
              <a:ext cx="1008063" cy="1006474"/>
              <a:chOff x="2112" y="2680"/>
              <a:chExt cx="635" cy="634"/>
            </a:xfrm>
          </p:grpSpPr>
          <p:sp>
            <p:nvSpPr>
              <p:cNvPr id="18457" name="Rectangle 3"/>
              <p:cNvSpPr>
                <a:spLocks noChangeArrowheads="1"/>
              </p:cNvSpPr>
              <p:nvPr/>
            </p:nvSpPr>
            <p:spPr bwMode="auto">
              <a:xfrm>
                <a:off x="2112" y="2680"/>
                <a:ext cx="633"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i="0" baseline="0">
                    <a:latin typeface="Hiragino Maru Gothic ProN W4" charset="-128"/>
                    <a:ea typeface="Hiragino Maru Gothic ProN W4" charset="-128"/>
                    <a:cs typeface="Hiragino Maru Gothic ProN W4" charset="-128"/>
                  </a:rPr>
                  <a:t>酸化</a:t>
                </a:r>
              </a:p>
            </p:txBody>
          </p:sp>
          <p:sp>
            <p:nvSpPr>
              <p:cNvPr id="18458" name="Rectangle 4"/>
              <p:cNvSpPr>
                <a:spLocks noChangeArrowheads="1"/>
              </p:cNvSpPr>
              <p:nvPr/>
            </p:nvSpPr>
            <p:spPr bwMode="auto">
              <a:xfrm>
                <a:off x="2114" y="2946"/>
                <a:ext cx="633"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i="0" baseline="0">
                    <a:latin typeface="Hiragino Maru Gothic ProN W4" charset="-128"/>
                    <a:ea typeface="Hiragino Maru Gothic ProN W4" charset="-128"/>
                    <a:cs typeface="Hiragino Maru Gothic ProN W4" charset="-128"/>
                  </a:rPr>
                  <a:t>還元</a:t>
                </a:r>
              </a:p>
            </p:txBody>
          </p:sp>
        </p:grpSp>
        <p:grpSp>
          <p:nvGrpSpPr>
            <p:cNvPr id="18450" name="Group 5"/>
            <p:cNvGrpSpPr>
              <a:grpSpLocks/>
            </p:cNvGrpSpPr>
            <p:nvPr/>
          </p:nvGrpSpPr>
          <p:grpSpPr bwMode="auto">
            <a:xfrm>
              <a:off x="3238500" y="4222751"/>
              <a:ext cx="2152650" cy="1006474"/>
              <a:chOff x="2732" y="2670"/>
              <a:chExt cx="1356" cy="634"/>
            </a:xfrm>
          </p:grpSpPr>
          <p:sp>
            <p:nvSpPr>
              <p:cNvPr id="18455" name="Rectangle 6"/>
              <p:cNvSpPr>
                <a:spLocks noChangeArrowheads="1"/>
              </p:cNvSpPr>
              <p:nvPr/>
            </p:nvSpPr>
            <p:spPr bwMode="auto">
              <a:xfrm>
                <a:off x="2732" y="2670"/>
                <a:ext cx="1354"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i="0" baseline="0">
                    <a:latin typeface="Times New Roman" charset="0"/>
                  </a:rPr>
                  <a:t>A</a:t>
                </a:r>
                <a:r>
                  <a:rPr lang="en-US" altLang="ja-JP" i="0">
                    <a:latin typeface="Times New Roman" charset="0"/>
                  </a:rPr>
                  <a:t>-</a:t>
                </a:r>
                <a:r>
                  <a:rPr lang="en-US" altLang="ja-JP" i="0" baseline="0">
                    <a:latin typeface="Times New Roman" charset="0"/>
                  </a:rPr>
                  <a:t> → A + e</a:t>
                </a:r>
                <a:r>
                  <a:rPr lang="en-US" altLang="ja-JP" i="0">
                    <a:latin typeface="Times New Roman" charset="0"/>
                  </a:rPr>
                  <a:t>-</a:t>
                </a:r>
                <a:endParaRPr lang="en-US" altLang="ja-JP" i="0" baseline="0">
                  <a:latin typeface="Times New Roman" charset="0"/>
                </a:endParaRPr>
              </a:p>
            </p:txBody>
          </p:sp>
          <p:sp>
            <p:nvSpPr>
              <p:cNvPr id="18456" name="Rectangle 7"/>
              <p:cNvSpPr>
                <a:spLocks noChangeArrowheads="1"/>
              </p:cNvSpPr>
              <p:nvPr/>
            </p:nvSpPr>
            <p:spPr bwMode="auto">
              <a:xfrm>
                <a:off x="2734" y="2936"/>
                <a:ext cx="1354"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i="0" baseline="0">
                    <a:latin typeface="Times New Roman" charset="0"/>
                  </a:rPr>
                  <a:t>B + e</a:t>
                </a:r>
                <a:r>
                  <a:rPr lang="en-US" altLang="ja-JP" i="0">
                    <a:latin typeface="Times New Roman" charset="0"/>
                  </a:rPr>
                  <a:t>-</a:t>
                </a:r>
                <a:r>
                  <a:rPr lang="en-US" altLang="ja-JP" i="0" baseline="0">
                    <a:latin typeface="Times New Roman" charset="0"/>
                  </a:rPr>
                  <a:t> → B</a:t>
                </a:r>
                <a:r>
                  <a:rPr lang="en-US" altLang="ja-JP" i="0">
                    <a:latin typeface="Times New Roman" charset="0"/>
                  </a:rPr>
                  <a:t>-</a:t>
                </a:r>
                <a:endParaRPr lang="en-US" altLang="ja-JP" i="0" baseline="0">
                  <a:latin typeface="Times New Roman" charset="0"/>
                </a:endParaRPr>
              </a:p>
            </p:txBody>
          </p:sp>
        </p:grpSp>
        <p:sp>
          <p:nvSpPr>
            <p:cNvPr id="18451" name="Rectangle 8"/>
            <p:cNvSpPr>
              <a:spLocks noChangeArrowheads="1"/>
            </p:cNvSpPr>
            <p:nvPr/>
          </p:nvSpPr>
          <p:spPr bwMode="auto">
            <a:xfrm>
              <a:off x="629722" y="5292728"/>
              <a:ext cx="2646878"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i="0" baseline="0">
                  <a:latin typeface="Hiragino Maru Gothic ProN W4" charset="-128"/>
                  <a:ea typeface="Hiragino Maru Gothic ProN W4" charset="-128"/>
                  <a:cs typeface="Hiragino Maru Gothic ProN W4" charset="-128"/>
                </a:rPr>
                <a:t>酸化還元反応</a:t>
              </a:r>
            </a:p>
          </p:txBody>
        </p:sp>
        <p:sp>
          <p:nvSpPr>
            <p:cNvPr id="18452" name="Line 9"/>
            <p:cNvSpPr>
              <a:spLocks noChangeShapeType="1"/>
            </p:cNvSpPr>
            <p:nvPr/>
          </p:nvSpPr>
          <p:spPr bwMode="auto">
            <a:xfrm flipV="1">
              <a:off x="685800" y="5268915"/>
              <a:ext cx="586739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53" name="Rectangle 10"/>
            <p:cNvSpPr>
              <a:spLocks noChangeArrowheads="1"/>
            </p:cNvSpPr>
            <p:nvPr/>
          </p:nvSpPr>
          <p:spPr bwMode="auto">
            <a:xfrm>
              <a:off x="3244850" y="5278440"/>
              <a:ext cx="2950895" cy="584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i="0" baseline="0">
                  <a:latin typeface="Times New Roman" charset="0"/>
                </a:rPr>
                <a:t>A</a:t>
              </a:r>
              <a:r>
                <a:rPr lang="en-US" altLang="ja-JP" i="0">
                  <a:latin typeface="Times New Roman" charset="0"/>
                </a:rPr>
                <a:t>-</a:t>
              </a:r>
              <a:r>
                <a:rPr lang="en-US" altLang="ja-JP" i="0" baseline="0">
                  <a:latin typeface="Times New Roman" charset="0"/>
                </a:rPr>
                <a:t> + B → A + B</a:t>
              </a:r>
              <a:r>
                <a:rPr lang="en-US" altLang="ja-JP" i="0">
                  <a:latin typeface="Times New Roman" charset="0"/>
                </a:rPr>
                <a:t>-</a:t>
              </a:r>
            </a:p>
          </p:txBody>
        </p:sp>
        <p:sp>
          <p:nvSpPr>
            <p:cNvPr id="18454" name="Rectangle 33"/>
            <p:cNvSpPr>
              <a:spLocks noChangeArrowheads="1"/>
            </p:cNvSpPr>
            <p:nvPr/>
          </p:nvSpPr>
          <p:spPr bwMode="auto">
            <a:xfrm>
              <a:off x="1116013" y="4729165"/>
              <a:ext cx="1005403"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i="0" baseline="0">
                  <a:latin typeface="Times New Roman" charset="0"/>
                  <a:ea typeface="ＭＳ ゴシック" charset="-128"/>
                </a:rPr>
                <a:t>＋）</a:t>
              </a:r>
            </a:p>
          </p:txBody>
        </p:sp>
      </p:grpSp>
      <p:sp>
        <p:nvSpPr>
          <p:cNvPr id="34" name="Rectangle 3"/>
          <p:cNvSpPr>
            <a:spLocks noChangeArrowheads="1"/>
          </p:cNvSpPr>
          <p:nvPr/>
        </p:nvSpPr>
        <p:spPr bwMode="auto">
          <a:xfrm>
            <a:off x="1371600" y="1289050"/>
            <a:ext cx="6202363"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40000"/>
              </a:lnSpc>
              <a:spcBef>
                <a:spcPct val="0"/>
              </a:spcBef>
              <a:buFontTx/>
              <a:buNone/>
            </a:pPr>
            <a:r>
              <a:rPr lang="ja-JP" altLang="en-US" i="0" baseline="0">
                <a:latin typeface="Hiragino Maru Gothic ProN W4" charset="-128"/>
                <a:ea typeface="Hiragino Maru Gothic ProN W4" charset="-128"/>
                <a:cs typeface="Hiragino Maru Gothic ProN W4" charset="-128"/>
              </a:rPr>
              <a:t>酸化：酸素と化合</a:t>
            </a:r>
            <a:r>
              <a:rPr lang="en-US" altLang="ja-JP" i="0" baseline="0">
                <a:latin typeface="Hiragino Maru Gothic ProN W4" charset="-128"/>
                <a:ea typeface="Hiragino Maru Gothic ProN W4" charset="-128"/>
                <a:cs typeface="Hiragino Maru Gothic ProN W4" charset="-128"/>
              </a:rPr>
              <a:t> → </a:t>
            </a:r>
            <a:r>
              <a:rPr lang="ja-JP" altLang="en-US" i="0" baseline="0">
                <a:latin typeface="Hiragino Maru Gothic ProN W4" charset="-128"/>
                <a:ea typeface="Hiragino Maru Gothic ProN W4" charset="-128"/>
                <a:cs typeface="Hiragino Maru Gothic ProN W4" charset="-128"/>
              </a:rPr>
              <a:t>電子を放出</a:t>
            </a:r>
            <a:endParaRPr lang="ja-JP" altLang="en-US" i="0" baseline="-25000">
              <a:latin typeface="Hiragino Maru Gothic ProN W4" charset="-128"/>
              <a:ea typeface="Hiragino Maru Gothic ProN W4" charset="-128"/>
              <a:cs typeface="Hiragino Maru Gothic ProN W4" charset="-128"/>
            </a:endParaRPr>
          </a:p>
        </p:txBody>
      </p:sp>
      <p:sp>
        <p:nvSpPr>
          <p:cNvPr id="35" name="Rectangle 9"/>
          <p:cNvSpPr>
            <a:spLocks noChangeArrowheads="1"/>
          </p:cNvSpPr>
          <p:nvPr/>
        </p:nvSpPr>
        <p:spPr bwMode="auto">
          <a:xfrm>
            <a:off x="971550" y="914400"/>
            <a:ext cx="63404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i="0" baseline="0">
                <a:latin typeface="Hiragino Maru Gothic ProN W4" charset="-128"/>
                <a:ea typeface="Hiragino Maru Gothic ProN W4" charset="-128"/>
                <a:cs typeface="Hiragino Maru Gothic ProN W4" charset="-128"/>
              </a:rPr>
              <a:t>金属の酸化還元・・・電子の授受</a:t>
            </a:r>
          </a:p>
        </p:txBody>
      </p:sp>
      <p:sp>
        <p:nvSpPr>
          <p:cNvPr id="36" name="Rectangle 15"/>
          <p:cNvSpPr>
            <a:spLocks noChangeArrowheads="1"/>
          </p:cNvSpPr>
          <p:nvPr/>
        </p:nvSpPr>
        <p:spPr bwMode="auto">
          <a:xfrm>
            <a:off x="1371600" y="1814513"/>
            <a:ext cx="7432675"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40000"/>
              </a:lnSpc>
              <a:spcBef>
                <a:spcPct val="0"/>
              </a:spcBef>
              <a:buFontTx/>
              <a:buNone/>
            </a:pPr>
            <a:r>
              <a:rPr lang="ja-JP" altLang="en-US" i="0" baseline="0">
                <a:latin typeface="Hiragino Maru Gothic ProN W4" charset="-128"/>
                <a:ea typeface="Hiragino Maru Gothic ProN W4" charset="-128"/>
                <a:cs typeface="Hiragino Maru Gothic ProN W4" charset="-128"/>
              </a:rPr>
              <a:t>還元：酸素と別れる</a:t>
            </a:r>
            <a:r>
              <a:rPr lang="en-US" altLang="ja-JP" i="0" baseline="0">
                <a:latin typeface="Hiragino Maru Gothic ProN W4" charset="-128"/>
                <a:ea typeface="Hiragino Maru Gothic ProN W4" charset="-128"/>
                <a:cs typeface="Hiragino Maru Gothic ProN W4" charset="-128"/>
              </a:rPr>
              <a:t> → </a:t>
            </a:r>
            <a:r>
              <a:rPr lang="ja-JP" altLang="en-US" i="0" baseline="0">
                <a:latin typeface="Hiragino Maru Gothic ProN W4" charset="-128"/>
                <a:ea typeface="Hiragino Maru Gothic ProN W4" charset="-128"/>
                <a:cs typeface="Hiragino Maru Gothic ProN W4" charset="-128"/>
              </a:rPr>
              <a:t>電子を受け取る</a:t>
            </a:r>
          </a:p>
        </p:txBody>
      </p:sp>
      <p:grpSp>
        <p:nvGrpSpPr>
          <p:cNvPr id="9" name="図形グループ 41"/>
          <p:cNvGrpSpPr>
            <a:grpSpLocks/>
          </p:cNvGrpSpPr>
          <p:nvPr/>
        </p:nvGrpSpPr>
        <p:grpSpPr bwMode="auto">
          <a:xfrm>
            <a:off x="1616075" y="2597150"/>
            <a:ext cx="6145213" cy="1512888"/>
            <a:chOff x="1616075" y="2597150"/>
            <a:chExt cx="6145449" cy="1512149"/>
          </a:xfrm>
        </p:grpSpPr>
        <p:sp>
          <p:nvSpPr>
            <p:cNvPr id="18447" name="Rectangle 4"/>
            <p:cNvSpPr>
              <a:spLocks noChangeArrowheads="1"/>
            </p:cNvSpPr>
            <p:nvPr/>
          </p:nvSpPr>
          <p:spPr bwMode="auto">
            <a:xfrm>
              <a:off x="2514600" y="2997200"/>
              <a:ext cx="5246924" cy="1112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20000"/>
                </a:lnSpc>
                <a:spcBef>
                  <a:spcPct val="0"/>
                </a:spcBef>
                <a:buFontTx/>
                <a:buNone/>
              </a:pPr>
              <a:r>
                <a:rPr lang="en-US" altLang="ja-JP" sz="2800" i="0" baseline="0">
                  <a:latin typeface="Times New Roman" charset="0"/>
                </a:rPr>
                <a:t>Zn</a:t>
              </a:r>
              <a:r>
                <a:rPr lang="ja-JP" altLang="en-US" sz="2800" i="0" baseline="0">
                  <a:latin typeface="Times New Roman" charset="0"/>
                  <a:ea typeface="ＭＳ ゴシック" charset="-128"/>
                </a:rPr>
                <a:t>：</a:t>
              </a:r>
              <a:r>
                <a:rPr lang="ja-JP" altLang="en-US" sz="2800" i="0" baseline="0">
                  <a:latin typeface="Hiragino Maru Gothic ProN W4" charset="-128"/>
                  <a:ea typeface="Hiragino Maru Gothic ProN W4" charset="-128"/>
                  <a:cs typeface="Hiragino Maru Gothic ProN W4" charset="-128"/>
                </a:rPr>
                <a:t>電子を放出・・・酸化</a:t>
              </a:r>
              <a:endParaRPr lang="en-US" altLang="ja-JP" sz="2800" i="0" baseline="0">
                <a:latin typeface="Hiragino Maru Gothic ProN W4" charset="-128"/>
                <a:ea typeface="Hiragino Maru Gothic ProN W4" charset="-128"/>
                <a:cs typeface="Hiragino Maru Gothic ProN W4" charset="-128"/>
              </a:endParaRPr>
            </a:p>
            <a:p>
              <a:pPr eaLnBrk="1" hangingPunct="1">
                <a:lnSpc>
                  <a:spcPct val="120000"/>
                </a:lnSpc>
                <a:spcBef>
                  <a:spcPct val="0"/>
                </a:spcBef>
                <a:buFontTx/>
                <a:buNone/>
              </a:pPr>
              <a:r>
                <a:rPr lang="en-US" altLang="ja-JP" sz="2800" i="0" baseline="0">
                  <a:latin typeface="Times New Roman" charset="0"/>
                </a:rPr>
                <a:t>H</a:t>
              </a:r>
              <a:r>
                <a:rPr lang="en-US" altLang="ja-JP" sz="2800" i="0">
                  <a:latin typeface="Times New Roman" charset="0"/>
                </a:rPr>
                <a:t>+</a:t>
              </a:r>
              <a:r>
                <a:rPr lang="ja-JP" altLang="en-US" sz="2800" i="0" baseline="0">
                  <a:latin typeface="Times New Roman" charset="0"/>
                  <a:ea typeface="ＭＳ ゴシック" charset="-128"/>
                </a:rPr>
                <a:t>：</a:t>
              </a:r>
              <a:r>
                <a:rPr lang="ja-JP" altLang="en-US" sz="2800" i="0" baseline="0">
                  <a:latin typeface="Hiragino Maru Gothic ProN W4" charset="-128"/>
                  <a:ea typeface="Hiragino Maru Gothic ProN W4" charset="-128"/>
                  <a:cs typeface="Hiragino Maru Gothic ProN W4" charset="-128"/>
                </a:rPr>
                <a:t>電子を受け取る・・・還元</a:t>
              </a:r>
            </a:p>
          </p:txBody>
        </p:sp>
        <p:graphicFrame>
          <p:nvGraphicFramePr>
            <p:cNvPr id="18448" name="Object 2"/>
            <p:cNvGraphicFramePr>
              <a:graphicFrameLocks noChangeAspect="1"/>
            </p:cNvGraphicFramePr>
            <p:nvPr/>
          </p:nvGraphicFramePr>
          <p:xfrm>
            <a:off x="1616075" y="2597150"/>
            <a:ext cx="4333875" cy="603250"/>
          </p:xfrm>
          <a:graphic>
            <a:graphicData uri="http://schemas.openxmlformats.org/presentationml/2006/ole">
              <mc:AlternateContent xmlns:mc="http://schemas.openxmlformats.org/markup-compatibility/2006">
                <mc:Choice xmlns:v="urn:schemas-microsoft-com:vml" Requires="v">
                  <p:oleObj spid="_x0000_s18472" name="数式" r:id="rId3" imgW="1663700" imgH="228600" progId="Equation.3">
                    <p:embed/>
                  </p:oleObj>
                </mc:Choice>
                <mc:Fallback>
                  <p:oleObj name="数式" r:id="rId3" imgW="1663700" imgH="2286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6075" y="2597150"/>
                          <a:ext cx="433387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dissolve">
                                      <p:cBhvr>
                                        <p:cTn id="7" dur="500"/>
                                        <p:tgtEl>
                                          <p:spTgt spid="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wipe(left)">
                                      <p:cBhvr>
                                        <p:cTn id="12" dur="1000"/>
                                        <p:tgtEl>
                                          <p:spTgt spid="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wipe(left)">
                                      <p:cBhvr>
                                        <p:cTn id="17" dur="1000"/>
                                        <p:tgtEl>
                                          <p:spTgt spid="3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ssolve">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left)">
                                      <p:cBhvr>
                                        <p:cTn id="32" dur="1000"/>
                                        <p:tgtEl>
                                          <p:spTgt spid="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left)">
                                      <p:cBhvr>
                                        <p:cTn id="37" dur="1000"/>
                                        <p:tgtEl>
                                          <p:spTgt spid="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9761"/>
                                        </p:tgtEl>
                                        <p:attrNameLst>
                                          <p:attrName>style.visibility</p:attrName>
                                        </p:attrNameLst>
                                      </p:cBhvr>
                                      <p:to>
                                        <p:strVal val="visible"/>
                                      </p:to>
                                    </p:set>
                                    <p:animEffect transition="in" filter="dissolve">
                                      <p:cBhvr>
                                        <p:cTn id="42" dur="500"/>
                                        <p:tgtEl>
                                          <p:spTgt spid="159761"/>
                                        </p:tgtEl>
                                      </p:cBhvr>
                                    </p:animEffect>
                                  </p:childTnLst>
                                </p:cTn>
                              </p:par>
                            </p:childTnLst>
                          </p:cTn>
                        </p:par>
                        <p:par>
                          <p:cTn id="43" fill="hold" nodeType="afterGroup">
                            <p:stCondLst>
                              <p:cond delay="500"/>
                            </p:stCondLst>
                            <p:childTnLst>
                              <p:par>
                                <p:cTn id="44" presetID="22" presetClass="entr" presetSubtype="8" fill="hold" grpId="0" nodeType="afterEffect">
                                  <p:stCondLst>
                                    <p:cond delay="0"/>
                                  </p:stCondLst>
                                  <p:childTnLst>
                                    <p:set>
                                      <p:cBhvr>
                                        <p:cTn id="45" dur="1" fill="hold">
                                          <p:stCondLst>
                                            <p:cond delay="0"/>
                                          </p:stCondLst>
                                        </p:cTn>
                                        <p:tgtEl>
                                          <p:spTgt spid="159771"/>
                                        </p:tgtEl>
                                        <p:attrNameLst>
                                          <p:attrName>style.visibility</p:attrName>
                                        </p:attrNameLst>
                                      </p:cBhvr>
                                      <p:to>
                                        <p:strVal val="visible"/>
                                      </p:to>
                                    </p:set>
                                    <p:animEffect transition="in" filter="wipe(left)">
                                      <p:cBhvr>
                                        <p:cTn id="46" dur="1000"/>
                                        <p:tgtEl>
                                          <p:spTgt spid="159771"/>
                                        </p:tgtEl>
                                      </p:cBhvr>
                                    </p:animEffect>
                                  </p:childTnLst>
                                </p:cTn>
                              </p:par>
                            </p:childTnLst>
                          </p:cTn>
                        </p:par>
                        <p:par>
                          <p:cTn id="47" fill="hold" nodeType="afterGroup">
                            <p:stCondLst>
                              <p:cond delay="1500"/>
                            </p:stCondLst>
                            <p:childTnLst>
                              <p:par>
                                <p:cTn id="48" presetID="22" presetClass="entr" presetSubtype="1"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up)">
                                      <p:cBhvr>
                                        <p:cTn id="50" dur="1000"/>
                                        <p:tgtEl>
                                          <p:spTgt spid="4"/>
                                        </p:tgtEl>
                                      </p:cBhvr>
                                    </p:animEffect>
                                  </p:childTnLst>
                                </p:cTn>
                              </p:par>
                            </p:childTnLst>
                          </p:cTn>
                        </p:par>
                        <p:par>
                          <p:cTn id="51" fill="hold" nodeType="afterGroup">
                            <p:stCondLst>
                              <p:cond delay="2500"/>
                            </p:stCondLst>
                            <p:childTnLst>
                              <p:par>
                                <p:cTn id="52" presetID="22" presetClass="entr" presetSubtype="2" fill="hold" grpId="0" nodeType="afterEffect">
                                  <p:stCondLst>
                                    <p:cond delay="0"/>
                                  </p:stCondLst>
                                  <p:childTnLst>
                                    <p:set>
                                      <p:cBhvr>
                                        <p:cTn id="53" dur="1" fill="hold">
                                          <p:stCondLst>
                                            <p:cond delay="0"/>
                                          </p:stCondLst>
                                        </p:cTn>
                                        <p:tgtEl>
                                          <p:spTgt spid="159772"/>
                                        </p:tgtEl>
                                        <p:attrNameLst>
                                          <p:attrName>style.visibility</p:attrName>
                                        </p:attrNameLst>
                                      </p:cBhvr>
                                      <p:to>
                                        <p:strVal val="visible"/>
                                      </p:to>
                                    </p:set>
                                    <p:animEffect transition="in" filter="wipe(right)">
                                      <p:cBhvr>
                                        <p:cTn id="54" dur="1000"/>
                                        <p:tgtEl>
                                          <p:spTgt spid="159772"/>
                                        </p:tgtEl>
                                      </p:cBhvr>
                                    </p:animEffect>
                                  </p:childTnLst>
                                </p:cTn>
                              </p:par>
                            </p:childTnLst>
                          </p:cTn>
                        </p:par>
                        <p:par>
                          <p:cTn id="55" fill="hold" nodeType="afterGroup">
                            <p:stCondLst>
                              <p:cond delay="3500"/>
                            </p:stCondLst>
                            <p:childTnLst>
                              <p:par>
                                <p:cTn id="56" presetID="1" presetClass="entr" presetSubtype="0" fill="hold" grpId="0" nodeType="afterEffect">
                                  <p:stCondLst>
                                    <p:cond delay="0"/>
                                  </p:stCondLst>
                                  <p:childTnLst>
                                    <p:set>
                                      <p:cBhvr>
                                        <p:cTn id="57" dur="1" fill="hold">
                                          <p:stCondLst>
                                            <p:cond delay="0"/>
                                          </p:stCondLst>
                                        </p:cTn>
                                        <p:tgtEl>
                                          <p:spTgt spid="159762"/>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dissolve">
                                      <p:cBhvr>
                                        <p:cTn id="6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61" grpId="0" animBg="1"/>
      <p:bldP spid="159762" grpId="0" animBg="1"/>
      <p:bldP spid="159771" grpId="0" animBg="1"/>
      <p:bldP spid="159772" grpId="0" animBg="1"/>
      <p:bldP spid="34" grpId="0"/>
      <p:bldP spid="35" grpId="0"/>
      <p:bldP spid="3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86200" y="1752600"/>
            <a:ext cx="1371600" cy="914400"/>
            <a:chOff x="2448" y="1104"/>
            <a:chExt cx="864" cy="576"/>
          </a:xfrm>
        </p:grpSpPr>
        <p:grpSp>
          <p:nvGrpSpPr>
            <p:cNvPr id="19537" name="Group 3"/>
            <p:cNvGrpSpPr>
              <a:grpSpLocks/>
            </p:cNvGrpSpPr>
            <p:nvPr/>
          </p:nvGrpSpPr>
          <p:grpSpPr bwMode="auto">
            <a:xfrm>
              <a:off x="2448" y="1440"/>
              <a:ext cx="864" cy="240"/>
              <a:chOff x="2448" y="1440"/>
              <a:chExt cx="864" cy="240"/>
            </a:xfrm>
          </p:grpSpPr>
          <p:sp>
            <p:nvSpPr>
              <p:cNvPr id="19545" name="Freeform 4"/>
              <p:cNvSpPr>
                <a:spLocks/>
              </p:cNvSpPr>
              <p:nvPr/>
            </p:nvSpPr>
            <p:spPr bwMode="auto">
              <a:xfrm>
                <a:off x="2448" y="1440"/>
                <a:ext cx="336" cy="240"/>
              </a:xfrm>
              <a:custGeom>
                <a:avLst/>
                <a:gdLst>
                  <a:gd name="T0" fmla="*/ 0 w 336"/>
                  <a:gd name="T1" fmla="*/ 240 h 240"/>
                  <a:gd name="T2" fmla="*/ 96 w 336"/>
                  <a:gd name="T3" fmla="*/ 48 h 240"/>
                  <a:gd name="T4" fmla="*/ 336 w 336"/>
                  <a:gd name="T5" fmla="*/ 0 h 240"/>
                  <a:gd name="T6" fmla="*/ 0 60000 65536"/>
                  <a:gd name="T7" fmla="*/ 0 60000 65536"/>
                  <a:gd name="T8" fmla="*/ 0 60000 65536"/>
                  <a:gd name="T9" fmla="*/ 0 w 336"/>
                  <a:gd name="T10" fmla="*/ 0 h 240"/>
                  <a:gd name="T11" fmla="*/ 336 w 336"/>
                  <a:gd name="T12" fmla="*/ 240 h 240"/>
                </a:gdLst>
                <a:ahLst/>
                <a:cxnLst>
                  <a:cxn ang="T6">
                    <a:pos x="T0" y="T1"/>
                  </a:cxn>
                  <a:cxn ang="T7">
                    <a:pos x="T2" y="T3"/>
                  </a:cxn>
                  <a:cxn ang="T8">
                    <a:pos x="T4" y="T5"/>
                  </a:cxn>
                </a:cxnLst>
                <a:rect l="T9" t="T10" r="T11" b="T12"/>
                <a:pathLst>
                  <a:path w="336" h="240">
                    <a:moveTo>
                      <a:pt x="0" y="240"/>
                    </a:moveTo>
                    <a:cubicBezTo>
                      <a:pt x="20" y="164"/>
                      <a:pt x="40" y="88"/>
                      <a:pt x="96" y="48"/>
                    </a:cubicBezTo>
                    <a:cubicBezTo>
                      <a:pt x="152" y="8"/>
                      <a:pt x="296" y="8"/>
                      <a:pt x="336" y="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9546" name="Freeform 5"/>
              <p:cNvSpPr>
                <a:spLocks/>
              </p:cNvSpPr>
              <p:nvPr/>
            </p:nvSpPr>
            <p:spPr bwMode="auto">
              <a:xfrm flipH="1">
                <a:off x="2976" y="1440"/>
                <a:ext cx="336" cy="240"/>
              </a:xfrm>
              <a:custGeom>
                <a:avLst/>
                <a:gdLst>
                  <a:gd name="T0" fmla="*/ 0 w 336"/>
                  <a:gd name="T1" fmla="*/ 240 h 240"/>
                  <a:gd name="T2" fmla="*/ 96 w 336"/>
                  <a:gd name="T3" fmla="*/ 48 h 240"/>
                  <a:gd name="T4" fmla="*/ 336 w 336"/>
                  <a:gd name="T5" fmla="*/ 0 h 240"/>
                  <a:gd name="T6" fmla="*/ 0 60000 65536"/>
                  <a:gd name="T7" fmla="*/ 0 60000 65536"/>
                  <a:gd name="T8" fmla="*/ 0 60000 65536"/>
                  <a:gd name="T9" fmla="*/ 0 w 336"/>
                  <a:gd name="T10" fmla="*/ 0 h 240"/>
                  <a:gd name="T11" fmla="*/ 336 w 336"/>
                  <a:gd name="T12" fmla="*/ 240 h 240"/>
                </a:gdLst>
                <a:ahLst/>
                <a:cxnLst>
                  <a:cxn ang="T6">
                    <a:pos x="T0" y="T1"/>
                  </a:cxn>
                  <a:cxn ang="T7">
                    <a:pos x="T2" y="T3"/>
                  </a:cxn>
                  <a:cxn ang="T8">
                    <a:pos x="T4" y="T5"/>
                  </a:cxn>
                </a:cxnLst>
                <a:rect l="T9" t="T10" r="T11" b="T12"/>
                <a:pathLst>
                  <a:path w="336" h="240">
                    <a:moveTo>
                      <a:pt x="0" y="240"/>
                    </a:moveTo>
                    <a:cubicBezTo>
                      <a:pt x="20" y="164"/>
                      <a:pt x="40" y="88"/>
                      <a:pt x="96" y="48"/>
                    </a:cubicBezTo>
                    <a:cubicBezTo>
                      <a:pt x="152" y="8"/>
                      <a:pt x="296" y="8"/>
                      <a:pt x="336" y="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grpSp>
          <p:nvGrpSpPr>
            <p:cNvPr id="19538" name="Group 6"/>
            <p:cNvGrpSpPr>
              <a:grpSpLocks/>
            </p:cNvGrpSpPr>
            <p:nvPr/>
          </p:nvGrpSpPr>
          <p:grpSpPr bwMode="auto">
            <a:xfrm>
              <a:off x="2640" y="1104"/>
              <a:ext cx="480" cy="384"/>
              <a:chOff x="2640" y="1104"/>
              <a:chExt cx="480" cy="384"/>
            </a:xfrm>
          </p:grpSpPr>
          <p:sp>
            <p:nvSpPr>
              <p:cNvPr id="19539" name="Oval 7"/>
              <p:cNvSpPr>
                <a:spLocks noChangeArrowheads="1"/>
              </p:cNvSpPr>
              <p:nvPr/>
            </p:nvSpPr>
            <p:spPr bwMode="auto">
              <a:xfrm>
                <a:off x="2736" y="1200"/>
                <a:ext cx="288" cy="288"/>
              </a:xfrm>
              <a:prstGeom prst="ellipse">
                <a:avLst/>
              </a:prstGeom>
              <a:solidFill>
                <a:srgbClr val="FFEA18"/>
              </a:solidFill>
              <a:ln w="9525">
                <a:solidFill>
                  <a:srgbClr val="FFEA18"/>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40" name="Line 8"/>
              <p:cNvSpPr>
                <a:spLocks noChangeShapeType="1"/>
              </p:cNvSpPr>
              <p:nvPr/>
            </p:nvSpPr>
            <p:spPr bwMode="auto">
              <a:xfrm>
                <a:off x="2640" y="1344"/>
                <a:ext cx="48" cy="0"/>
              </a:xfrm>
              <a:prstGeom prst="line">
                <a:avLst/>
              </a:prstGeom>
              <a:noFill/>
              <a:ln w="28575">
                <a:solidFill>
                  <a:srgbClr val="FFEA18"/>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41" name="Line 9"/>
              <p:cNvSpPr>
                <a:spLocks noChangeShapeType="1"/>
              </p:cNvSpPr>
              <p:nvPr/>
            </p:nvSpPr>
            <p:spPr bwMode="auto">
              <a:xfrm>
                <a:off x="3072" y="1344"/>
                <a:ext cx="48" cy="0"/>
              </a:xfrm>
              <a:prstGeom prst="line">
                <a:avLst/>
              </a:prstGeom>
              <a:noFill/>
              <a:ln w="28575">
                <a:solidFill>
                  <a:srgbClr val="FFEA18"/>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42" name="Line 10"/>
              <p:cNvSpPr>
                <a:spLocks noChangeShapeType="1"/>
              </p:cNvSpPr>
              <p:nvPr/>
            </p:nvSpPr>
            <p:spPr bwMode="auto">
              <a:xfrm rot="-5400000">
                <a:off x="2856" y="1128"/>
                <a:ext cx="48" cy="0"/>
              </a:xfrm>
              <a:prstGeom prst="line">
                <a:avLst/>
              </a:prstGeom>
              <a:noFill/>
              <a:ln w="28575">
                <a:solidFill>
                  <a:srgbClr val="FFEA18"/>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43" name="Line 11"/>
              <p:cNvSpPr>
                <a:spLocks noChangeShapeType="1"/>
              </p:cNvSpPr>
              <p:nvPr/>
            </p:nvSpPr>
            <p:spPr bwMode="auto">
              <a:xfrm rot="-2388333">
                <a:off x="3024" y="1200"/>
                <a:ext cx="48" cy="0"/>
              </a:xfrm>
              <a:prstGeom prst="line">
                <a:avLst/>
              </a:prstGeom>
              <a:noFill/>
              <a:ln w="28575">
                <a:solidFill>
                  <a:srgbClr val="FFEA18"/>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44" name="Line 12"/>
              <p:cNvSpPr>
                <a:spLocks noChangeShapeType="1"/>
              </p:cNvSpPr>
              <p:nvPr/>
            </p:nvSpPr>
            <p:spPr bwMode="auto">
              <a:xfrm rot="2388333" flipH="1">
                <a:off x="2688" y="1200"/>
                <a:ext cx="48" cy="0"/>
              </a:xfrm>
              <a:prstGeom prst="line">
                <a:avLst/>
              </a:prstGeom>
              <a:noFill/>
              <a:ln w="28575">
                <a:solidFill>
                  <a:srgbClr val="FFEA18"/>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sp>
        <p:nvSpPr>
          <p:cNvPr id="19458" name="Rectangle 13"/>
          <p:cNvSpPr>
            <a:spLocks noChangeArrowheads="1"/>
          </p:cNvSpPr>
          <p:nvPr/>
        </p:nvSpPr>
        <p:spPr bwMode="auto">
          <a:xfrm>
            <a:off x="457200" y="6858000"/>
            <a:ext cx="694055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i="0" baseline="0">
                <a:solidFill>
                  <a:schemeClr val="tx2"/>
                </a:solidFill>
                <a:latin typeface="ＭＳ ゴシック" charset="-128"/>
                <a:ea typeface="ＭＳ ゴシック" charset="-128"/>
              </a:rPr>
              <a:t>電池：</a:t>
            </a:r>
            <a:endParaRPr lang="en-US" altLang="ja-JP" sz="1400" i="0" baseline="0">
              <a:solidFill>
                <a:schemeClr val="tx2"/>
              </a:solidFill>
              <a:latin typeface="ＭＳ ゴシック" charset="-128"/>
              <a:ea typeface="ＭＳ ゴシック" charset="-128"/>
            </a:endParaRPr>
          </a:p>
          <a:p>
            <a:pPr eaLnBrk="1" hangingPunct="1">
              <a:spcBef>
                <a:spcPct val="0"/>
              </a:spcBef>
              <a:buFontTx/>
              <a:buNone/>
            </a:pPr>
            <a:r>
              <a:rPr lang="ja-JP" altLang="en-US" sz="1400" i="0" baseline="0">
                <a:solidFill>
                  <a:schemeClr val="tx2"/>
                </a:solidFill>
                <a:latin typeface="ＭＳ ゴシック" charset="-128"/>
                <a:ea typeface="ＭＳ ゴシック" charset="-128"/>
              </a:rPr>
              <a:t>　　　（実験：電子オルゴール）</a:t>
            </a:r>
            <a:endParaRPr lang="en-US" altLang="ja-JP" sz="1400" i="0" baseline="0">
              <a:solidFill>
                <a:schemeClr val="tx2"/>
              </a:solidFill>
              <a:latin typeface="ＭＳ ゴシック" charset="-128"/>
              <a:ea typeface="ＭＳ ゴシック" charset="-128"/>
            </a:endParaRPr>
          </a:p>
          <a:p>
            <a:pPr eaLnBrk="1" hangingPunct="1">
              <a:spcBef>
                <a:spcPct val="0"/>
              </a:spcBef>
              <a:buFontTx/>
              <a:buNone/>
            </a:pPr>
            <a:r>
              <a:rPr lang="ja-JP" altLang="en-US" sz="1400" i="0" baseline="0">
                <a:solidFill>
                  <a:schemeClr val="tx2"/>
                </a:solidFill>
                <a:latin typeface="ＭＳ ゴシック" charset="-128"/>
                <a:ea typeface="ＭＳ ゴシック" charset="-128"/>
              </a:rPr>
              <a:t>　　　　　亜鉛が溶けて水素を出す。亜鉛と水素の間の電子のやりとり。</a:t>
            </a:r>
            <a:endParaRPr lang="en-US" altLang="ja-JP" sz="1400" i="0" baseline="0">
              <a:solidFill>
                <a:schemeClr val="tx2"/>
              </a:solidFill>
              <a:latin typeface="ＭＳ ゴシック" charset="-128"/>
              <a:ea typeface="ＭＳ ゴシック" charset="-128"/>
            </a:endParaRPr>
          </a:p>
          <a:p>
            <a:pPr eaLnBrk="1" hangingPunct="1">
              <a:spcBef>
                <a:spcPct val="0"/>
              </a:spcBef>
              <a:buFontTx/>
              <a:buNone/>
            </a:pPr>
            <a:r>
              <a:rPr lang="ja-JP" altLang="en-US" sz="1400" i="0" baseline="0">
                <a:solidFill>
                  <a:schemeClr val="tx2"/>
                </a:solidFill>
                <a:latin typeface="ＭＳ ゴシック" charset="-128"/>
                <a:ea typeface="ＭＳ ゴシック" charset="-128"/>
              </a:rPr>
              <a:t>・・・電気エネルギーへの変換・・・そのままだと外に取り出せない</a:t>
            </a:r>
            <a:endParaRPr lang="en-US" altLang="ja-JP" sz="1400" i="0" baseline="0">
              <a:solidFill>
                <a:schemeClr val="tx2"/>
              </a:solidFill>
              <a:latin typeface="ＭＳ ゴシック" charset="-128"/>
              <a:ea typeface="ＭＳ ゴシック" charset="-128"/>
            </a:endParaRPr>
          </a:p>
          <a:p>
            <a:pPr eaLnBrk="1" hangingPunct="1">
              <a:spcBef>
                <a:spcPct val="0"/>
              </a:spcBef>
              <a:buFontTx/>
              <a:buNone/>
            </a:pPr>
            <a:r>
              <a:rPr lang="ja-JP" altLang="en-US" sz="1400" i="0" baseline="0">
                <a:solidFill>
                  <a:schemeClr val="tx2"/>
                </a:solidFill>
                <a:latin typeface="ＭＳ ゴシック" charset="-128"/>
                <a:ea typeface="ＭＳ ゴシック" charset="-128"/>
              </a:rPr>
              <a:t>　　　　　</a:t>
            </a:r>
            <a:r>
              <a:rPr lang="en-US" altLang="ja-JP" sz="1400" i="0" baseline="0">
                <a:solidFill>
                  <a:schemeClr val="tx2"/>
                </a:solidFill>
                <a:latin typeface="ＭＳ ゴシック" charset="-128"/>
                <a:ea typeface="ＭＳ ゴシック" charset="-128"/>
              </a:rPr>
              <a:t>→</a:t>
            </a:r>
            <a:r>
              <a:rPr lang="ja-JP" altLang="en-US" sz="1400" i="0" baseline="0">
                <a:solidFill>
                  <a:schemeClr val="tx2"/>
                </a:solidFill>
                <a:latin typeface="ＭＳ ゴシック" charset="-128"/>
                <a:ea typeface="ＭＳ ゴシック" charset="-128"/>
              </a:rPr>
              <a:t>銅電極を接続することにより亜鉛が溶ける反応と水素が生成する反応が</a:t>
            </a:r>
            <a:endParaRPr lang="en-US" altLang="ja-JP" sz="1400" i="0" baseline="0">
              <a:solidFill>
                <a:schemeClr val="tx2"/>
              </a:solidFill>
              <a:latin typeface="ＭＳ ゴシック" charset="-128"/>
              <a:ea typeface="ＭＳ ゴシック" charset="-128"/>
            </a:endParaRPr>
          </a:p>
          <a:p>
            <a:pPr eaLnBrk="1" hangingPunct="1">
              <a:spcBef>
                <a:spcPct val="0"/>
              </a:spcBef>
              <a:buFontTx/>
              <a:buNone/>
            </a:pPr>
            <a:r>
              <a:rPr lang="ja-JP" altLang="en-US" sz="1400" i="0" baseline="0">
                <a:solidFill>
                  <a:schemeClr val="tx2"/>
                </a:solidFill>
                <a:latin typeface="ＭＳ ゴシック" charset="-128"/>
                <a:ea typeface="ＭＳ ゴシック" charset="-128"/>
              </a:rPr>
              <a:t>二つに分かれ、導線を通じて電流を取り出すことができる</a:t>
            </a:r>
          </a:p>
        </p:txBody>
      </p:sp>
      <p:sp>
        <p:nvSpPr>
          <p:cNvPr id="160782" name="Rectangle 14"/>
          <p:cNvSpPr>
            <a:spLocks noChangeArrowheads="1"/>
          </p:cNvSpPr>
          <p:nvPr/>
        </p:nvSpPr>
        <p:spPr bwMode="auto">
          <a:xfrm>
            <a:off x="1258888" y="984250"/>
            <a:ext cx="2224087"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b="1" i="0" baseline="0">
                <a:solidFill>
                  <a:schemeClr val="hlink"/>
                </a:solidFill>
                <a:latin typeface="Hiragino Maru Gothic ProN W4" charset="-128"/>
                <a:ea typeface="Hiragino Maru Gothic ProN W4" charset="-128"/>
                <a:cs typeface="Hiragino Maru Gothic ProN W4" charset="-128"/>
              </a:rPr>
              <a:t>ボルタ電池</a:t>
            </a:r>
          </a:p>
        </p:txBody>
      </p:sp>
      <p:grpSp>
        <p:nvGrpSpPr>
          <p:cNvPr id="5" name="Group 15"/>
          <p:cNvGrpSpPr>
            <a:grpSpLocks/>
          </p:cNvGrpSpPr>
          <p:nvPr/>
        </p:nvGrpSpPr>
        <p:grpSpPr bwMode="auto">
          <a:xfrm>
            <a:off x="3276600" y="2362200"/>
            <a:ext cx="2667000" cy="2160588"/>
            <a:chOff x="2064" y="1488"/>
            <a:chExt cx="1680" cy="1361"/>
          </a:xfrm>
        </p:grpSpPr>
        <p:grpSp>
          <p:nvGrpSpPr>
            <p:cNvPr id="19527" name="Group 16"/>
            <p:cNvGrpSpPr>
              <a:grpSpLocks/>
            </p:cNvGrpSpPr>
            <p:nvPr/>
          </p:nvGrpSpPr>
          <p:grpSpPr bwMode="auto">
            <a:xfrm>
              <a:off x="2064" y="1488"/>
              <a:ext cx="1680" cy="1344"/>
              <a:chOff x="2352" y="1440"/>
              <a:chExt cx="816" cy="768"/>
            </a:xfrm>
          </p:grpSpPr>
          <p:sp>
            <p:nvSpPr>
              <p:cNvPr id="19533" name="Rectangle 17"/>
              <p:cNvSpPr>
                <a:spLocks noChangeArrowheads="1"/>
              </p:cNvSpPr>
              <p:nvPr/>
            </p:nvSpPr>
            <p:spPr bwMode="auto">
              <a:xfrm>
                <a:off x="2352" y="1728"/>
                <a:ext cx="816" cy="48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34" name="Line 18"/>
              <p:cNvSpPr>
                <a:spLocks noChangeShapeType="1"/>
              </p:cNvSpPr>
              <p:nvPr/>
            </p:nvSpPr>
            <p:spPr bwMode="auto">
              <a:xfrm>
                <a:off x="2352" y="1440"/>
                <a:ext cx="0" cy="7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35" name="Line 19"/>
              <p:cNvSpPr>
                <a:spLocks noChangeShapeType="1"/>
              </p:cNvSpPr>
              <p:nvPr/>
            </p:nvSpPr>
            <p:spPr bwMode="auto">
              <a:xfrm flipH="1">
                <a:off x="2352" y="2208"/>
                <a:ext cx="81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36" name="Line 20"/>
              <p:cNvSpPr>
                <a:spLocks noChangeShapeType="1"/>
              </p:cNvSpPr>
              <p:nvPr/>
            </p:nvSpPr>
            <p:spPr bwMode="auto">
              <a:xfrm>
                <a:off x="3168" y="1440"/>
                <a:ext cx="0" cy="7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9528" name="Rectangle 21"/>
            <p:cNvSpPr>
              <a:spLocks noChangeArrowheads="1"/>
            </p:cNvSpPr>
            <p:nvPr/>
          </p:nvSpPr>
          <p:spPr bwMode="auto">
            <a:xfrm>
              <a:off x="2304" y="1656"/>
              <a:ext cx="240" cy="1008"/>
            </a:xfrm>
            <a:prstGeom prst="rect">
              <a:avLst/>
            </a:prstGeom>
            <a:solidFill>
              <a:schemeClr val="bg2"/>
            </a:solidFill>
            <a:ln w="9525">
              <a:solidFill>
                <a:srgbClr val="777777"/>
              </a:solidFill>
              <a:miter lim="800000"/>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i="0" baseline="0">
                <a:latin typeface="Times" charset="0"/>
                <a:ea typeface="Osaka" charset="-128"/>
              </a:endParaRPr>
            </a:p>
          </p:txBody>
        </p:sp>
        <p:sp>
          <p:nvSpPr>
            <p:cNvPr id="19529" name="Rectangle 22"/>
            <p:cNvSpPr>
              <a:spLocks noChangeArrowheads="1"/>
            </p:cNvSpPr>
            <p:nvPr/>
          </p:nvSpPr>
          <p:spPr bwMode="auto">
            <a:xfrm>
              <a:off x="3216" y="1656"/>
              <a:ext cx="240" cy="1008"/>
            </a:xfrm>
            <a:prstGeom prst="rect">
              <a:avLst/>
            </a:prstGeom>
            <a:solidFill>
              <a:srgbClr val="FF7518"/>
            </a:solidFill>
            <a:ln w="9525">
              <a:solidFill>
                <a:srgbClr val="FF7518"/>
              </a:solidFill>
              <a:miter lim="800000"/>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60791" name="Text Box 23"/>
            <p:cNvSpPr txBox="1">
              <a:spLocks noChangeArrowheads="1"/>
            </p:cNvSpPr>
            <p:nvPr/>
          </p:nvSpPr>
          <p:spPr bwMode="auto">
            <a:xfrm>
              <a:off x="2256" y="2098"/>
              <a:ext cx="400" cy="365"/>
            </a:xfrm>
            <a:prstGeom prst="rect">
              <a:avLst/>
            </a:prstGeom>
            <a:noFill/>
            <a:ln w="9525">
              <a:noFill/>
              <a:miter lim="800000"/>
              <a:headEnd/>
              <a:tailEnd/>
            </a:ln>
            <a:effectLst/>
          </p:spPr>
          <p:txBody>
            <a:bodyPr wrap="none">
              <a:spAutoFit/>
            </a:bodyPr>
            <a:lstStyle/>
            <a:p>
              <a:pPr eaLnBrk="1" hangingPunct="1">
                <a:defRPr/>
              </a:pPr>
              <a:r>
                <a:rPr lang="en-US" altLang="ja-JP" sz="3200" i="0" baseline="0">
                  <a:solidFill>
                    <a:schemeClr val="bg1"/>
                  </a:solidFill>
                  <a:effectLst>
                    <a:outerShdw blurRad="38100" dist="38100" dir="2700000" algn="tl">
                      <a:srgbClr val="DDDDDD"/>
                    </a:outerShdw>
                  </a:effectLst>
                  <a:latin typeface="Times" charset="0"/>
                  <a:ea typeface="Osaka" charset="-128"/>
                  <a:cs typeface="Osaka" charset="-128"/>
                </a:rPr>
                <a:t>Zn</a:t>
              </a:r>
            </a:p>
          </p:txBody>
        </p:sp>
        <p:sp>
          <p:nvSpPr>
            <p:cNvPr id="160792" name="Text Box 24"/>
            <p:cNvSpPr txBox="1">
              <a:spLocks noChangeArrowheads="1"/>
            </p:cNvSpPr>
            <p:nvPr/>
          </p:nvSpPr>
          <p:spPr bwMode="auto">
            <a:xfrm>
              <a:off x="3168" y="2098"/>
              <a:ext cx="415" cy="365"/>
            </a:xfrm>
            <a:prstGeom prst="rect">
              <a:avLst/>
            </a:prstGeom>
            <a:noFill/>
            <a:ln w="9525">
              <a:noFill/>
              <a:miter lim="800000"/>
              <a:headEnd/>
              <a:tailEnd/>
            </a:ln>
            <a:effectLst/>
          </p:spPr>
          <p:txBody>
            <a:bodyPr wrap="none">
              <a:spAutoFit/>
            </a:bodyPr>
            <a:lstStyle/>
            <a:p>
              <a:pPr eaLnBrk="1" hangingPunct="1">
                <a:defRPr/>
              </a:pPr>
              <a:r>
                <a:rPr lang="en-US" altLang="ja-JP" sz="3200" i="0" baseline="0">
                  <a:solidFill>
                    <a:schemeClr val="bg1"/>
                  </a:solidFill>
                  <a:effectLst>
                    <a:outerShdw blurRad="38100" dist="38100" dir="2700000" algn="tl">
                      <a:srgbClr val="DDDDDD"/>
                    </a:outerShdw>
                  </a:effectLst>
                  <a:latin typeface="Times" charset="0"/>
                  <a:ea typeface="Osaka" charset="-128"/>
                  <a:cs typeface="Osaka" charset="-128"/>
                </a:rPr>
                <a:t>Cu</a:t>
              </a:r>
            </a:p>
          </p:txBody>
        </p:sp>
        <p:sp>
          <p:nvSpPr>
            <p:cNvPr id="160793" name="Text Box 25"/>
            <p:cNvSpPr txBox="1">
              <a:spLocks noChangeArrowheads="1"/>
            </p:cNvSpPr>
            <p:nvPr/>
          </p:nvSpPr>
          <p:spPr bwMode="auto">
            <a:xfrm>
              <a:off x="2640" y="2484"/>
              <a:ext cx="796" cy="365"/>
            </a:xfrm>
            <a:prstGeom prst="rect">
              <a:avLst/>
            </a:prstGeom>
            <a:noFill/>
            <a:ln w="9525">
              <a:noFill/>
              <a:miter lim="800000"/>
              <a:headEnd/>
              <a:tailEnd/>
            </a:ln>
            <a:effectLst/>
          </p:spPr>
          <p:txBody>
            <a:bodyPr wrap="none">
              <a:spAutoFit/>
            </a:bodyPr>
            <a:lstStyle>
              <a:lvl1pPr>
                <a:defRPr kumimoji="1" sz="2400" i="1" baseline="30000">
                  <a:solidFill>
                    <a:schemeClr val="tx1"/>
                  </a:solidFill>
                  <a:latin typeface="Arial" charset="0"/>
                  <a:ea typeface="ＭＳ Ｐゴシック" charset="-128"/>
                </a:defRPr>
              </a:lvl1pPr>
              <a:lvl2pPr marL="37931725" indent="-37474525">
                <a:defRPr kumimoji="1" sz="2400" i="1" baseline="30000">
                  <a:solidFill>
                    <a:schemeClr val="tx1"/>
                  </a:solidFill>
                  <a:latin typeface="Arial" charset="0"/>
                  <a:ea typeface="ＭＳ Ｐゴシック" charset="-128"/>
                </a:defRPr>
              </a:lvl2pPr>
              <a:lvl3pPr>
                <a:defRPr kumimoji="1" sz="2400" i="1" baseline="30000">
                  <a:solidFill>
                    <a:schemeClr val="tx1"/>
                  </a:solidFill>
                  <a:latin typeface="Arial" charset="0"/>
                  <a:ea typeface="ＭＳ Ｐゴシック" charset="-128"/>
                </a:defRPr>
              </a:lvl3pPr>
              <a:lvl4pPr>
                <a:defRPr kumimoji="1" sz="2400" i="1" baseline="30000">
                  <a:solidFill>
                    <a:schemeClr val="tx1"/>
                  </a:solidFill>
                  <a:latin typeface="Arial" charset="0"/>
                  <a:ea typeface="ＭＳ Ｐゴシック" charset="-128"/>
                </a:defRPr>
              </a:lvl4pPr>
              <a:lvl5pPr>
                <a:defRPr kumimoji="1" sz="2400" i="1" baseline="30000">
                  <a:solidFill>
                    <a:schemeClr val="tx1"/>
                  </a:solidFill>
                  <a:latin typeface="Arial" charset="0"/>
                  <a:ea typeface="ＭＳ Ｐゴシック" charset="-128"/>
                </a:defRPr>
              </a:lvl5pPr>
              <a:lvl6pPr marL="457200" fontAlgn="base">
                <a:spcBef>
                  <a:spcPct val="0"/>
                </a:spcBef>
                <a:spcAft>
                  <a:spcPct val="0"/>
                </a:spcAft>
                <a:defRPr kumimoji="1" sz="2400" i="1" baseline="30000">
                  <a:solidFill>
                    <a:schemeClr val="tx1"/>
                  </a:solidFill>
                  <a:latin typeface="Arial" charset="0"/>
                  <a:ea typeface="ＭＳ Ｐゴシック" charset="-128"/>
                </a:defRPr>
              </a:lvl6pPr>
              <a:lvl7pPr marL="914400" fontAlgn="base">
                <a:spcBef>
                  <a:spcPct val="0"/>
                </a:spcBef>
                <a:spcAft>
                  <a:spcPct val="0"/>
                </a:spcAft>
                <a:defRPr kumimoji="1" sz="2400" i="1" baseline="30000">
                  <a:solidFill>
                    <a:schemeClr val="tx1"/>
                  </a:solidFill>
                  <a:latin typeface="Arial" charset="0"/>
                  <a:ea typeface="ＭＳ Ｐゴシック" charset="-128"/>
                </a:defRPr>
              </a:lvl7pPr>
              <a:lvl8pPr marL="1371600" fontAlgn="base">
                <a:spcBef>
                  <a:spcPct val="0"/>
                </a:spcBef>
                <a:spcAft>
                  <a:spcPct val="0"/>
                </a:spcAft>
                <a:defRPr kumimoji="1" sz="2400" i="1" baseline="30000">
                  <a:solidFill>
                    <a:schemeClr val="tx1"/>
                  </a:solidFill>
                  <a:latin typeface="Arial" charset="0"/>
                  <a:ea typeface="ＭＳ Ｐゴシック" charset="-128"/>
                </a:defRPr>
              </a:lvl8pPr>
              <a:lvl9pPr marL="1828800" fontAlgn="base">
                <a:spcBef>
                  <a:spcPct val="0"/>
                </a:spcBef>
                <a:spcAft>
                  <a:spcPct val="0"/>
                </a:spcAft>
                <a:defRPr kumimoji="1" sz="2400" i="1" baseline="30000">
                  <a:solidFill>
                    <a:schemeClr val="tx1"/>
                  </a:solidFill>
                  <a:latin typeface="Arial" charset="0"/>
                  <a:ea typeface="ＭＳ Ｐゴシック" charset="-128"/>
                </a:defRPr>
              </a:lvl9pPr>
            </a:lstStyle>
            <a:p>
              <a:pPr eaLnBrk="1" hangingPunct="1">
                <a:defRPr/>
              </a:pPr>
              <a:r>
                <a:rPr lang="en-US" altLang="ja-JP" sz="3200" i="0" baseline="0" smtClean="0">
                  <a:solidFill>
                    <a:srgbClr val="DC54AD"/>
                  </a:solidFill>
                  <a:effectLst>
                    <a:outerShdw blurRad="38100" dist="38100" dir="2700000" algn="tl">
                      <a:srgbClr val="C0C0C0"/>
                    </a:outerShdw>
                  </a:effectLst>
                  <a:latin typeface="Times" charset="0"/>
                  <a:ea typeface="Osaka" charset="-128"/>
                </a:rPr>
                <a:t>H</a:t>
              </a:r>
              <a:r>
                <a:rPr lang="en-US" altLang="ja-JP" sz="3200" i="0" baseline="-25000" smtClean="0">
                  <a:solidFill>
                    <a:srgbClr val="DC54AD"/>
                  </a:solidFill>
                  <a:effectLst>
                    <a:outerShdw blurRad="38100" dist="38100" dir="2700000" algn="tl">
                      <a:srgbClr val="C0C0C0"/>
                    </a:outerShdw>
                  </a:effectLst>
                  <a:latin typeface="Times" charset="0"/>
                  <a:ea typeface="Osaka" charset="-128"/>
                </a:rPr>
                <a:t>2</a:t>
              </a:r>
              <a:r>
                <a:rPr lang="en-US" altLang="ja-JP" sz="3200" i="0" baseline="0" smtClean="0">
                  <a:solidFill>
                    <a:srgbClr val="DC54AD"/>
                  </a:solidFill>
                  <a:effectLst>
                    <a:outerShdw blurRad="38100" dist="38100" dir="2700000" algn="tl">
                      <a:srgbClr val="C0C0C0"/>
                    </a:outerShdw>
                  </a:effectLst>
                  <a:latin typeface="Times" charset="0"/>
                  <a:ea typeface="Osaka" charset="-128"/>
                </a:rPr>
                <a:t>SO</a:t>
              </a:r>
              <a:r>
                <a:rPr lang="en-US" altLang="ja-JP" sz="3200" i="0" baseline="-25000" smtClean="0">
                  <a:solidFill>
                    <a:srgbClr val="DC54AD"/>
                  </a:solidFill>
                  <a:effectLst>
                    <a:outerShdw blurRad="38100" dist="38100" dir="2700000" algn="tl">
                      <a:srgbClr val="C0C0C0"/>
                    </a:outerShdw>
                  </a:effectLst>
                  <a:latin typeface="Times" charset="0"/>
                  <a:ea typeface="Osaka" charset="-128"/>
                </a:rPr>
                <a:t>4</a:t>
              </a:r>
              <a:endParaRPr lang="en-US" altLang="ja-JP" sz="3200" i="0" baseline="0" smtClean="0">
                <a:solidFill>
                  <a:srgbClr val="DC54AD"/>
                </a:solidFill>
                <a:effectLst>
                  <a:outerShdw blurRad="38100" dist="38100" dir="2700000" algn="tl">
                    <a:srgbClr val="C0C0C0"/>
                  </a:outerShdw>
                </a:effectLst>
                <a:latin typeface="Times" charset="0"/>
                <a:ea typeface="Osaka" charset="-128"/>
              </a:endParaRPr>
            </a:p>
          </p:txBody>
        </p:sp>
      </p:grpSp>
      <p:grpSp>
        <p:nvGrpSpPr>
          <p:cNvPr id="7" name="Group 26"/>
          <p:cNvGrpSpPr>
            <a:grpSpLocks/>
          </p:cNvGrpSpPr>
          <p:nvPr/>
        </p:nvGrpSpPr>
        <p:grpSpPr bwMode="auto">
          <a:xfrm>
            <a:off x="4800600" y="3200400"/>
            <a:ext cx="990600" cy="838200"/>
            <a:chOff x="3024" y="2016"/>
            <a:chExt cx="624" cy="528"/>
          </a:xfrm>
        </p:grpSpPr>
        <p:sp>
          <p:nvSpPr>
            <p:cNvPr id="19511" name="Oval 27"/>
            <p:cNvSpPr>
              <a:spLocks noChangeArrowheads="1"/>
            </p:cNvSpPr>
            <p:nvPr/>
          </p:nvSpPr>
          <p:spPr bwMode="auto">
            <a:xfrm>
              <a:off x="3456" y="2112"/>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12" name="Oval 28"/>
            <p:cNvSpPr>
              <a:spLocks noChangeArrowheads="1"/>
            </p:cNvSpPr>
            <p:nvPr/>
          </p:nvSpPr>
          <p:spPr bwMode="auto">
            <a:xfrm>
              <a:off x="3600" y="2208"/>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13" name="Oval 29"/>
            <p:cNvSpPr>
              <a:spLocks noChangeArrowheads="1"/>
            </p:cNvSpPr>
            <p:nvPr/>
          </p:nvSpPr>
          <p:spPr bwMode="auto">
            <a:xfrm>
              <a:off x="3552" y="2016"/>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14" name="Oval 30"/>
            <p:cNvSpPr>
              <a:spLocks noChangeArrowheads="1"/>
            </p:cNvSpPr>
            <p:nvPr/>
          </p:nvSpPr>
          <p:spPr bwMode="auto">
            <a:xfrm>
              <a:off x="3552" y="2352"/>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15" name="Oval 31"/>
            <p:cNvSpPr>
              <a:spLocks noChangeArrowheads="1"/>
            </p:cNvSpPr>
            <p:nvPr/>
          </p:nvSpPr>
          <p:spPr bwMode="auto">
            <a:xfrm>
              <a:off x="3456" y="2304"/>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16" name="Oval 32"/>
            <p:cNvSpPr>
              <a:spLocks noChangeArrowheads="1"/>
            </p:cNvSpPr>
            <p:nvPr/>
          </p:nvSpPr>
          <p:spPr bwMode="auto">
            <a:xfrm>
              <a:off x="3504" y="2496"/>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17" name="Oval 33"/>
            <p:cNvSpPr>
              <a:spLocks noChangeArrowheads="1"/>
            </p:cNvSpPr>
            <p:nvPr/>
          </p:nvSpPr>
          <p:spPr bwMode="auto">
            <a:xfrm>
              <a:off x="3552" y="2112"/>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18" name="Oval 34"/>
            <p:cNvSpPr>
              <a:spLocks noChangeArrowheads="1"/>
            </p:cNvSpPr>
            <p:nvPr/>
          </p:nvSpPr>
          <p:spPr bwMode="auto">
            <a:xfrm>
              <a:off x="3504" y="2184"/>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19" name="Oval 35"/>
            <p:cNvSpPr>
              <a:spLocks noChangeArrowheads="1"/>
            </p:cNvSpPr>
            <p:nvPr/>
          </p:nvSpPr>
          <p:spPr bwMode="auto">
            <a:xfrm>
              <a:off x="3024" y="2112"/>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20" name="Oval 36"/>
            <p:cNvSpPr>
              <a:spLocks noChangeArrowheads="1"/>
            </p:cNvSpPr>
            <p:nvPr/>
          </p:nvSpPr>
          <p:spPr bwMode="auto">
            <a:xfrm>
              <a:off x="3168" y="2208"/>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21" name="Oval 37"/>
            <p:cNvSpPr>
              <a:spLocks noChangeArrowheads="1"/>
            </p:cNvSpPr>
            <p:nvPr/>
          </p:nvSpPr>
          <p:spPr bwMode="auto">
            <a:xfrm>
              <a:off x="3072" y="2016"/>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22" name="Oval 38"/>
            <p:cNvSpPr>
              <a:spLocks noChangeArrowheads="1"/>
            </p:cNvSpPr>
            <p:nvPr/>
          </p:nvSpPr>
          <p:spPr bwMode="auto">
            <a:xfrm>
              <a:off x="3120" y="2352"/>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23" name="Oval 39"/>
            <p:cNvSpPr>
              <a:spLocks noChangeArrowheads="1"/>
            </p:cNvSpPr>
            <p:nvPr/>
          </p:nvSpPr>
          <p:spPr bwMode="auto">
            <a:xfrm>
              <a:off x="3024" y="2304"/>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24" name="Oval 40"/>
            <p:cNvSpPr>
              <a:spLocks noChangeArrowheads="1"/>
            </p:cNvSpPr>
            <p:nvPr/>
          </p:nvSpPr>
          <p:spPr bwMode="auto">
            <a:xfrm>
              <a:off x="3120" y="2448"/>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25" name="Oval 41"/>
            <p:cNvSpPr>
              <a:spLocks noChangeArrowheads="1"/>
            </p:cNvSpPr>
            <p:nvPr/>
          </p:nvSpPr>
          <p:spPr bwMode="auto">
            <a:xfrm>
              <a:off x="3072" y="2160"/>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26" name="Oval 42"/>
            <p:cNvSpPr>
              <a:spLocks noChangeArrowheads="1"/>
            </p:cNvSpPr>
            <p:nvPr/>
          </p:nvSpPr>
          <p:spPr bwMode="auto">
            <a:xfrm>
              <a:off x="3072" y="2256"/>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grpSp>
      <p:sp>
        <p:nvSpPr>
          <p:cNvPr id="160811" name="Rectangle 43"/>
          <p:cNvSpPr>
            <a:spLocks noChangeArrowheads="1"/>
          </p:cNvSpPr>
          <p:nvPr/>
        </p:nvSpPr>
        <p:spPr bwMode="auto">
          <a:xfrm>
            <a:off x="684213" y="4616450"/>
            <a:ext cx="1819275" cy="588963"/>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i="0" baseline="0">
                <a:solidFill>
                  <a:schemeClr val="accent2"/>
                </a:solidFill>
                <a:latin typeface="HGP創英角ｺﾞｼｯｸUB" charset="-128"/>
                <a:ea typeface="HGP創英角ｺﾞｼｯｸUB" charset="-128"/>
              </a:rPr>
              <a:t>化学変化</a:t>
            </a:r>
          </a:p>
        </p:txBody>
      </p:sp>
      <p:sp>
        <p:nvSpPr>
          <p:cNvPr id="160812" name="Rectangle 44"/>
          <p:cNvSpPr>
            <a:spLocks noChangeArrowheads="1"/>
          </p:cNvSpPr>
          <p:nvPr/>
        </p:nvSpPr>
        <p:spPr bwMode="auto">
          <a:xfrm>
            <a:off x="1116013" y="5203825"/>
            <a:ext cx="26225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i="0" baseline="0">
                <a:solidFill>
                  <a:schemeClr val="tx2"/>
                </a:solidFill>
                <a:latin typeface="Hiragino Maru Gothic ProN W4" charset="-128"/>
                <a:ea typeface="Hiragino Maru Gothic ProN W4" charset="-128"/>
                <a:cs typeface="Hiragino Maru Gothic ProN W4" charset="-128"/>
              </a:rPr>
              <a:t>亜鉛が溶ける</a:t>
            </a:r>
          </a:p>
        </p:txBody>
      </p:sp>
      <p:sp>
        <p:nvSpPr>
          <p:cNvPr id="160813" name="Rectangle 45"/>
          <p:cNvSpPr>
            <a:spLocks noChangeArrowheads="1"/>
          </p:cNvSpPr>
          <p:nvPr/>
        </p:nvSpPr>
        <p:spPr bwMode="auto">
          <a:xfrm>
            <a:off x="4225925" y="5203825"/>
            <a:ext cx="2917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i="0" baseline="0">
                <a:solidFill>
                  <a:schemeClr val="tx2"/>
                </a:solidFill>
                <a:latin typeface="Times New Roman" charset="0"/>
              </a:rPr>
              <a:t>Zn → Zn</a:t>
            </a:r>
            <a:r>
              <a:rPr lang="en-US" altLang="ja-JP" i="0">
                <a:solidFill>
                  <a:schemeClr val="tx2"/>
                </a:solidFill>
                <a:latin typeface="Times New Roman" charset="0"/>
              </a:rPr>
              <a:t>2+</a:t>
            </a:r>
            <a:r>
              <a:rPr lang="en-US" altLang="ja-JP" i="0" baseline="0">
                <a:solidFill>
                  <a:schemeClr val="tx2"/>
                </a:solidFill>
                <a:latin typeface="Times New Roman" charset="0"/>
              </a:rPr>
              <a:t> + 2e</a:t>
            </a:r>
            <a:r>
              <a:rPr lang="en-US" altLang="ja-JP" i="0">
                <a:solidFill>
                  <a:schemeClr val="tx2"/>
                </a:solidFill>
                <a:latin typeface="Times New Roman" charset="0"/>
              </a:rPr>
              <a:t>-</a:t>
            </a:r>
          </a:p>
        </p:txBody>
      </p:sp>
      <p:sp>
        <p:nvSpPr>
          <p:cNvPr id="160814" name="Rectangle 46"/>
          <p:cNvSpPr>
            <a:spLocks noChangeArrowheads="1"/>
          </p:cNvSpPr>
          <p:nvPr/>
        </p:nvSpPr>
        <p:spPr bwMode="auto">
          <a:xfrm>
            <a:off x="1116013" y="6162675"/>
            <a:ext cx="30289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i="0" baseline="0">
                <a:solidFill>
                  <a:schemeClr val="tx2"/>
                </a:solidFill>
                <a:latin typeface="Hiragino Maru Gothic ProN W4" charset="-128"/>
                <a:ea typeface="Hiragino Maru Gothic ProN W4" charset="-128"/>
                <a:cs typeface="Hiragino Maru Gothic ProN W4" charset="-128"/>
              </a:rPr>
              <a:t>水素が発生する</a:t>
            </a:r>
          </a:p>
        </p:txBody>
      </p:sp>
      <p:sp>
        <p:nvSpPr>
          <p:cNvPr id="160815" name="Rectangle 47"/>
          <p:cNvSpPr>
            <a:spLocks noChangeArrowheads="1"/>
          </p:cNvSpPr>
          <p:nvPr/>
        </p:nvSpPr>
        <p:spPr bwMode="auto">
          <a:xfrm>
            <a:off x="4240213" y="6162675"/>
            <a:ext cx="30099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i="0" baseline="0">
                <a:solidFill>
                  <a:schemeClr val="tx2"/>
                </a:solidFill>
                <a:latin typeface="Times New Roman" charset="0"/>
              </a:rPr>
              <a:t>2H</a:t>
            </a:r>
            <a:r>
              <a:rPr lang="en-US" altLang="ja-JP" i="0">
                <a:solidFill>
                  <a:schemeClr val="tx2"/>
                </a:solidFill>
                <a:latin typeface="Times New Roman" charset="0"/>
              </a:rPr>
              <a:t>+</a:t>
            </a:r>
            <a:r>
              <a:rPr lang="en-US" altLang="ja-JP" i="0" baseline="0">
                <a:solidFill>
                  <a:schemeClr val="tx2"/>
                </a:solidFill>
                <a:latin typeface="Times New Roman" charset="0"/>
              </a:rPr>
              <a:t> + 2e</a:t>
            </a:r>
            <a:r>
              <a:rPr lang="en-US" altLang="ja-JP" i="0">
                <a:solidFill>
                  <a:schemeClr val="tx2"/>
                </a:solidFill>
                <a:latin typeface="Times New Roman" charset="0"/>
              </a:rPr>
              <a:t>-</a:t>
            </a:r>
            <a:r>
              <a:rPr lang="en-US" altLang="ja-JP" i="0" baseline="0">
                <a:solidFill>
                  <a:schemeClr val="tx2"/>
                </a:solidFill>
                <a:latin typeface="Times New Roman" charset="0"/>
              </a:rPr>
              <a:t> → H</a:t>
            </a:r>
            <a:r>
              <a:rPr lang="en-US" altLang="ja-JP" i="0" baseline="-25000">
                <a:solidFill>
                  <a:schemeClr val="tx2"/>
                </a:solidFill>
                <a:latin typeface="Times New Roman" charset="0"/>
              </a:rPr>
              <a:t>2</a:t>
            </a:r>
            <a:r>
              <a:rPr lang="en-US" altLang="ja-JP" i="0" baseline="0">
                <a:solidFill>
                  <a:schemeClr val="tx2"/>
                </a:solidFill>
                <a:latin typeface="Times New Roman" charset="0"/>
              </a:rPr>
              <a:t>↑</a:t>
            </a:r>
            <a:endParaRPr lang="en-US" altLang="ja-JP" i="0">
              <a:solidFill>
                <a:schemeClr val="tx2"/>
              </a:solidFill>
              <a:latin typeface="Times New Roman" charset="0"/>
            </a:endParaRPr>
          </a:p>
        </p:txBody>
      </p:sp>
      <p:sp>
        <p:nvSpPr>
          <p:cNvPr id="160816" name="Rectangle 48"/>
          <p:cNvSpPr>
            <a:spLocks noChangeArrowheads="1"/>
          </p:cNvSpPr>
          <p:nvPr/>
        </p:nvSpPr>
        <p:spPr bwMode="auto">
          <a:xfrm>
            <a:off x="2484438" y="5695950"/>
            <a:ext cx="41703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i="0" baseline="0">
                <a:solidFill>
                  <a:schemeClr val="tx2"/>
                </a:solidFill>
                <a:latin typeface="Times New Roman" charset="0"/>
              </a:rPr>
              <a:t>Zn + 2H</a:t>
            </a:r>
            <a:r>
              <a:rPr lang="en-US" altLang="ja-JP" i="0">
                <a:solidFill>
                  <a:schemeClr val="tx2"/>
                </a:solidFill>
                <a:latin typeface="Times New Roman" charset="0"/>
              </a:rPr>
              <a:t>+</a:t>
            </a:r>
            <a:r>
              <a:rPr lang="en-US" altLang="ja-JP" i="0" baseline="0">
                <a:solidFill>
                  <a:schemeClr val="tx2"/>
                </a:solidFill>
                <a:latin typeface="Times New Roman" charset="0"/>
              </a:rPr>
              <a:t> → Zn</a:t>
            </a:r>
            <a:r>
              <a:rPr lang="en-US" altLang="ja-JP" i="0">
                <a:solidFill>
                  <a:schemeClr val="tx2"/>
                </a:solidFill>
                <a:latin typeface="Times New Roman" charset="0"/>
              </a:rPr>
              <a:t>2+</a:t>
            </a:r>
            <a:r>
              <a:rPr lang="en-US" altLang="ja-JP" i="0" baseline="0">
                <a:solidFill>
                  <a:schemeClr val="tx2"/>
                </a:solidFill>
                <a:latin typeface="Times New Roman" charset="0"/>
              </a:rPr>
              <a:t> + H</a:t>
            </a:r>
            <a:r>
              <a:rPr lang="en-US" altLang="ja-JP" i="0" baseline="-25000">
                <a:solidFill>
                  <a:schemeClr val="tx2"/>
                </a:solidFill>
                <a:latin typeface="Times New Roman" charset="0"/>
              </a:rPr>
              <a:t>2</a:t>
            </a:r>
            <a:r>
              <a:rPr lang="en-US" altLang="ja-JP" i="0" baseline="0">
                <a:solidFill>
                  <a:schemeClr val="tx2"/>
                </a:solidFill>
                <a:latin typeface="Times New Roman" charset="0"/>
              </a:rPr>
              <a:t>↑</a:t>
            </a:r>
          </a:p>
        </p:txBody>
      </p:sp>
      <p:sp>
        <p:nvSpPr>
          <p:cNvPr id="160817" name="Oval 49"/>
          <p:cNvSpPr>
            <a:spLocks noChangeArrowheads="1"/>
          </p:cNvSpPr>
          <p:nvPr/>
        </p:nvSpPr>
        <p:spPr bwMode="auto">
          <a:xfrm>
            <a:off x="6705600" y="5302250"/>
            <a:ext cx="431800" cy="431800"/>
          </a:xfrm>
          <a:prstGeom prst="ellipse">
            <a:avLst/>
          </a:prstGeom>
          <a:noFill/>
          <a:ln w="38100">
            <a:solidFill>
              <a:srgbClr val="CC0606"/>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latin typeface="Times New Roman" charset="0"/>
            </a:endParaRPr>
          </a:p>
        </p:txBody>
      </p:sp>
      <p:sp>
        <p:nvSpPr>
          <p:cNvPr id="160818" name="Rectangle 50"/>
          <p:cNvSpPr>
            <a:spLocks noChangeArrowheads="1"/>
          </p:cNvSpPr>
          <p:nvPr/>
        </p:nvSpPr>
        <p:spPr bwMode="auto">
          <a:xfrm>
            <a:off x="3733800" y="2941638"/>
            <a:ext cx="5715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i="0" baseline="0">
                <a:solidFill>
                  <a:schemeClr val="bg1"/>
                </a:solidFill>
                <a:latin typeface="HGP創英角ｺﾞｼｯｸUB" charset="-128"/>
                <a:ea typeface="HGP創英角ｺﾞｼｯｸUB" charset="-128"/>
              </a:rPr>
              <a:t>e</a:t>
            </a:r>
            <a:r>
              <a:rPr lang="en-US" altLang="ja-JP" i="0">
                <a:solidFill>
                  <a:schemeClr val="bg1"/>
                </a:solidFill>
                <a:latin typeface="HGP創英角ｺﾞｼｯｸUB" charset="-128"/>
                <a:ea typeface="HGP創英角ｺﾞｼｯｸUB" charset="-128"/>
              </a:rPr>
              <a:t>-</a:t>
            </a:r>
          </a:p>
        </p:txBody>
      </p:sp>
      <p:sp>
        <p:nvSpPr>
          <p:cNvPr id="160819" name="Rectangle 51"/>
          <p:cNvSpPr>
            <a:spLocks noChangeArrowheads="1"/>
          </p:cNvSpPr>
          <p:nvPr/>
        </p:nvSpPr>
        <p:spPr bwMode="auto">
          <a:xfrm>
            <a:off x="5105400" y="2941638"/>
            <a:ext cx="5715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i="0" baseline="0">
                <a:solidFill>
                  <a:schemeClr val="bg1"/>
                </a:solidFill>
                <a:latin typeface="HGP創英角ｺﾞｼｯｸUB" charset="-128"/>
                <a:ea typeface="HGP創英角ｺﾞｼｯｸUB" charset="-128"/>
              </a:rPr>
              <a:t>e</a:t>
            </a:r>
            <a:r>
              <a:rPr lang="en-US" altLang="ja-JP" i="0">
                <a:solidFill>
                  <a:schemeClr val="bg1"/>
                </a:solidFill>
                <a:latin typeface="HGP創英角ｺﾞｼｯｸUB" charset="-128"/>
                <a:ea typeface="HGP創英角ｺﾞｼｯｸUB" charset="-128"/>
              </a:rPr>
              <a:t>-</a:t>
            </a:r>
          </a:p>
        </p:txBody>
      </p:sp>
      <p:sp>
        <p:nvSpPr>
          <p:cNvPr id="160820" name="Oval 52"/>
          <p:cNvSpPr>
            <a:spLocks noChangeArrowheads="1"/>
          </p:cNvSpPr>
          <p:nvPr/>
        </p:nvSpPr>
        <p:spPr bwMode="auto">
          <a:xfrm>
            <a:off x="5562600" y="6292850"/>
            <a:ext cx="412750" cy="412750"/>
          </a:xfrm>
          <a:prstGeom prst="ellipse">
            <a:avLst/>
          </a:prstGeom>
          <a:noFill/>
          <a:ln w="38100">
            <a:solidFill>
              <a:srgbClr val="CC0606"/>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latin typeface="Times New Roman" charset="0"/>
            </a:endParaRPr>
          </a:p>
        </p:txBody>
      </p:sp>
      <p:sp>
        <p:nvSpPr>
          <p:cNvPr id="160821" name="Line 53"/>
          <p:cNvSpPr>
            <a:spLocks noChangeShapeType="1"/>
          </p:cNvSpPr>
          <p:nvPr/>
        </p:nvSpPr>
        <p:spPr bwMode="auto">
          <a:xfrm flipH="1" flipV="1">
            <a:off x="3959225" y="3429000"/>
            <a:ext cx="2746375" cy="1905000"/>
          </a:xfrm>
          <a:prstGeom prst="line">
            <a:avLst/>
          </a:prstGeom>
          <a:noFill/>
          <a:ln w="28575">
            <a:solidFill>
              <a:srgbClr val="CC0606"/>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60822" name="Line 54"/>
          <p:cNvSpPr>
            <a:spLocks noChangeShapeType="1"/>
          </p:cNvSpPr>
          <p:nvPr/>
        </p:nvSpPr>
        <p:spPr bwMode="auto">
          <a:xfrm flipH="1" flipV="1">
            <a:off x="5257800" y="3429000"/>
            <a:ext cx="457200" cy="2819400"/>
          </a:xfrm>
          <a:prstGeom prst="line">
            <a:avLst/>
          </a:prstGeom>
          <a:noFill/>
          <a:ln w="28575">
            <a:solidFill>
              <a:srgbClr val="CC0606"/>
            </a:solidFill>
            <a:prstDash val="sysDot"/>
            <a:round/>
            <a:headEnd type="triangle" w="med" len="me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60823" name="Freeform 55"/>
          <p:cNvSpPr>
            <a:spLocks/>
          </p:cNvSpPr>
          <p:nvPr/>
        </p:nvSpPr>
        <p:spPr bwMode="auto">
          <a:xfrm>
            <a:off x="3886200" y="2362200"/>
            <a:ext cx="1371600" cy="838200"/>
          </a:xfrm>
          <a:custGeom>
            <a:avLst/>
            <a:gdLst>
              <a:gd name="T0" fmla="*/ 0 w 864"/>
              <a:gd name="T1" fmla="*/ 2147483646 h 528"/>
              <a:gd name="T2" fmla="*/ 2147483646 w 864"/>
              <a:gd name="T3" fmla="*/ 2147483646 h 528"/>
              <a:gd name="T4" fmla="*/ 2147483646 w 864"/>
              <a:gd name="T5" fmla="*/ 0 h 528"/>
              <a:gd name="T6" fmla="*/ 2147483646 w 864"/>
              <a:gd name="T7" fmla="*/ 2147483646 h 528"/>
              <a:gd name="T8" fmla="*/ 2147483646 w 864"/>
              <a:gd name="T9" fmla="*/ 2147483646 h 528"/>
              <a:gd name="T10" fmla="*/ 0 60000 65536"/>
              <a:gd name="T11" fmla="*/ 0 60000 65536"/>
              <a:gd name="T12" fmla="*/ 0 60000 65536"/>
              <a:gd name="T13" fmla="*/ 0 60000 65536"/>
              <a:gd name="T14" fmla="*/ 0 60000 65536"/>
              <a:gd name="T15" fmla="*/ 0 w 864"/>
              <a:gd name="T16" fmla="*/ 0 h 528"/>
              <a:gd name="T17" fmla="*/ 864 w 864"/>
              <a:gd name="T18" fmla="*/ 528 h 528"/>
            </a:gdLst>
            <a:ahLst/>
            <a:cxnLst>
              <a:cxn ang="T10">
                <a:pos x="T0" y="T1"/>
              </a:cxn>
              <a:cxn ang="T11">
                <a:pos x="T2" y="T3"/>
              </a:cxn>
              <a:cxn ang="T12">
                <a:pos x="T4" y="T5"/>
              </a:cxn>
              <a:cxn ang="T13">
                <a:pos x="T6" y="T7"/>
              </a:cxn>
              <a:cxn ang="T14">
                <a:pos x="T8" y="T9"/>
              </a:cxn>
            </a:cxnLst>
            <a:rect l="T15" t="T16" r="T17" b="T18"/>
            <a:pathLst>
              <a:path w="864" h="528">
                <a:moveTo>
                  <a:pt x="0" y="528"/>
                </a:moveTo>
                <a:cubicBezTo>
                  <a:pt x="12" y="356"/>
                  <a:pt x="24" y="184"/>
                  <a:pt x="96" y="96"/>
                </a:cubicBezTo>
                <a:cubicBezTo>
                  <a:pt x="168" y="8"/>
                  <a:pt x="320" y="0"/>
                  <a:pt x="432" y="0"/>
                </a:cubicBezTo>
                <a:cubicBezTo>
                  <a:pt x="544" y="0"/>
                  <a:pt x="696" y="8"/>
                  <a:pt x="768" y="96"/>
                </a:cubicBezTo>
                <a:cubicBezTo>
                  <a:pt x="840" y="184"/>
                  <a:pt x="852" y="356"/>
                  <a:pt x="864" y="528"/>
                </a:cubicBezTo>
              </a:path>
            </a:pathLst>
          </a:custGeom>
          <a:noFill/>
          <a:ln w="28575">
            <a:solidFill>
              <a:srgbClr val="CC0606"/>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nvGrpSpPr>
          <p:cNvPr id="8" name="Group 56"/>
          <p:cNvGrpSpPr>
            <a:grpSpLocks/>
          </p:cNvGrpSpPr>
          <p:nvPr/>
        </p:nvGrpSpPr>
        <p:grpSpPr bwMode="auto">
          <a:xfrm>
            <a:off x="1104900" y="2362200"/>
            <a:ext cx="1295400" cy="2133600"/>
            <a:chOff x="696" y="1488"/>
            <a:chExt cx="816" cy="1344"/>
          </a:xfrm>
        </p:grpSpPr>
        <p:grpSp>
          <p:nvGrpSpPr>
            <p:cNvPr id="19504" name="Group 57"/>
            <p:cNvGrpSpPr>
              <a:grpSpLocks/>
            </p:cNvGrpSpPr>
            <p:nvPr/>
          </p:nvGrpSpPr>
          <p:grpSpPr bwMode="auto">
            <a:xfrm>
              <a:off x="696" y="1488"/>
              <a:ext cx="816" cy="1344"/>
              <a:chOff x="2352" y="1440"/>
              <a:chExt cx="816" cy="768"/>
            </a:xfrm>
          </p:grpSpPr>
          <p:sp>
            <p:nvSpPr>
              <p:cNvPr id="19507" name="Rectangle 58"/>
              <p:cNvSpPr>
                <a:spLocks noChangeArrowheads="1"/>
              </p:cNvSpPr>
              <p:nvPr/>
            </p:nvSpPr>
            <p:spPr bwMode="auto">
              <a:xfrm>
                <a:off x="2352" y="1728"/>
                <a:ext cx="816" cy="48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08" name="Line 59"/>
              <p:cNvSpPr>
                <a:spLocks noChangeShapeType="1"/>
              </p:cNvSpPr>
              <p:nvPr/>
            </p:nvSpPr>
            <p:spPr bwMode="auto">
              <a:xfrm>
                <a:off x="2352" y="1440"/>
                <a:ext cx="0" cy="7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09" name="Line 60"/>
              <p:cNvSpPr>
                <a:spLocks noChangeShapeType="1"/>
              </p:cNvSpPr>
              <p:nvPr/>
            </p:nvSpPr>
            <p:spPr bwMode="auto">
              <a:xfrm flipH="1">
                <a:off x="2352" y="2208"/>
                <a:ext cx="81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10" name="Line 61"/>
              <p:cNvSpPr>
                <a:spLocks noChangeShapeType="1"/>
              </p:cNvSpPr>
              <p:nvPr/>
            </p:nvSpPr>
            <p:spPr bwMode="auto">
              <a:xfrm>
                <a:off x="3168" y="1440"/>
                <a:ext cx="0" cy="7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9505" name="Rectangle 62"/>
            <p:cNvSpPr>
              <a:spLocks noChangeArrowheads="1"/>
            </p:cNvSpPr>
            <p:nvPr/>
          </p:nvSpPr>
          <p:spPr bwMode="auto">
            <a:xfrm>
              <a:off x="984" y="1632"/>
              <a:ext cx="240" cy="1008"/>
            </a:xfrm>
            <a:prstGeom prst="rect">
              <a:avLst/>
            </a:prstGeom>
            <a:solidFill>
              <a:schemeClr val="bg2"/>
            </a:solidFill>
            <a:ln w="9525">
              <a:solidFill>
                <a:srgbClr val="777777"/>
              </a:solidFill>
              <a:miter lim="800000"/>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i="0" baseline="0">
                <a:latin typeface="Times" charset="0"/>
                <a:ea typeface="Osaka" charset="-128"/>
              </a:endParaRPr>
            </a:p>
          </p:txBody>
        </p:sp>
        <p:sp>
          <p:nvSpPr>
            <p:cNvPr id="160831" name="Text Box 63"/>
            <p:cNvSpPr txBox="1">
              <a:spLocks noChangeArrowheads="1"/>
            </p:cNvSpPr>
            <p:nvPr/>
          </p:nvSpPr>
          <p:spPr bwMode="auto">
            <a:xfrm>
              <a:off x="936" y="2074"/>
              <a:ext cx="400" cy="365"/>
            </a:xfrm>
            <a:prstGeom prst="rect">
              <a:avLst/>
            </a:prstGeom>
            <a:noFill/>
            <a:ln w="9525">
              <a:noFill/>
              <a:miter lim="800000"/>
              <a:headEnd/>
              <a:tailEnd/>
            </a:ln>
            <a:effectLst/>
          </p:spPr>
          <p:txBody>
            <a:bodyPr wrap="none">
              <a:spAutoFit/>
            </a:bodyPr>
            <a:lstStyle/>
            <a:p>
              <a:pPr eaLnBrk="1" hangingPunct="1">
                <a:defRPr/>
              </a:pPr>
              <a:r>
                <a:rPr lang="en-US" altLang="ja-JP" sz="3200" i="0" baseline="0">
                  <a:solidFill>
                    <a:schemeClr val="bg1"/>
                  </a:solidFill>
                  <a:effectLst>
                    <a:outerShdw blurRad="38100" dist="38100" dir="2700000" algn="tl">
                      <a:srgbClr val="DDDDDD"/>
                    </a:outerShdw>
                  </a:effectLst>
                  <a:latin typeface="Times" charset="0"/>
                  <a:ea typeface="Osaka" charset="-128"/>
                  <a:cs typeface="Osaka" charset="-128"/>
                </a:rPr>
                <a:t>Zn</a:t>
              </a:r>
            </a:p>
          </p:txBody>
        </p:sp>
      </p:grpSp>
      <p:grpSp>
        <p:nvGrpSpPr>
          <p:cNvPr id="10" name="Group 64"/>
          <p:cNvGrpSpPr>
            <a:grpSpLocks/>
          </p:cNvGrpSpPr>
          <p:nvPr/>
        </p:nvGrpSpPr>
        <p:grpSpPr bwMode="auto">
          <a:xfrm>
            <a:off x="6781800" y="2362200"/>
            <a:ext cx="1295400" cy="2133600"/>
            <a:chOff x="4272" y="1488"/>
            <a:chExt cx="816" cy="1344"/>
          </a:xfrm>
        </p:grpSpPr>
        <p:grpSp>
          <p:nvGrpSpPr>
            <p:cNvPr id="19497" name="Group 65"/>
            <p:cNvGrpSpPr>
              <a:grpSpLocks/>
            </p:cNvGrpSpPr>
            <p:nvPr/>
          </p:nvGrpSpPr>
          <p:grpSpPr bwMode="auto">
            <a:xfrm>
              <a:off x="4272" y="1488"/>
              <a:ext cx="816" cy="1344"/>
              <a:chOff x="2352" y="1440"/>
              <a:chExt cx="816" cy="768"/>
            </a:xfrm>
          </p:grpSpPr>
          <p:sp>
            <p:nvSpPr>
              <p:cNvPr id="19500" name="Rectangle 66"/>
              <p:cNvSpPr>
                <a:spLocks noChangeArrowheads="1"/>
              </p:cNvSpPr>
              <p:nvPr/>
            </p:nvSpPr>
            <p:spPr bwMode="auto">
              <a:xfrm>
                <a:off x="2352" y="1728"/>
                <a:ext cx="816" cy="480"/>
              </a:xfrm>
              <a:prstGeom prst="rect">
                <a:avLst/>
              </a:prstGeom>
              <a:solidFill>
                <a:schemeClr val="accent1"/>
              </a:solidFill>
              <a:ln w="9525">
                <a:solidFill>
                  <a:schemeClr val="accent1"/>
                </a:solidFill>
                <a:miter lim="800000"/>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501" name="Line 67"/>
              <p:cNvSpPr>
                <a:spLocks noChangeShapeType="1"/>
              </p:cNvSpPr>
              <p:nvPr/>
            </p:nvSpPr>
            <p:spPr bwMode="auto">
              <a:xfrm>
                <a:off x="2352" y="1440"/>
                <a:ext cx="0" cy="7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02" name="Line 68"/>
              <p:cNvSpPr>
                <a:spLocks noChangeShapeType="1"/>
              </p:cNvSpPr>
              <p:nvPr/>
            </p:nvSpPr>
            <p:spPr bwMode="auto">
              <a:xfrm flipH="1">
                <a:off x="2352" y="2208"/>
                <a:ext cx="81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503" name="Line 69"/>
              <p:cNvSpPr>
                <a:spLocks noChangeShapeType="1"/>
              </p:cNvSpPr>
              <p:nvPr/>
            </p:nvSpPr>
            <p:spPr bwMode="auto">
              <a:xfrm>
                <a:off x="3168" y="1440"/>
                <a:ext cx="0" cy="7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9498" name="Rectangle 70"/>
            <p:cNvSpPr>
              <a:spLocks noChangeArrowheads="1"/>
            </p:cNvSpPr>
            <p:nvPr/>
          </p:nvSpPr>
          <p:spPr bwMode="auto">
            <a:xfrm>
              <a:off x="4536" y="1632"/>
              <a:ext cx="240" cy="1008"/>
            </a:xfrm>
            <a:prstGeom prst="rect">
              <a:avLst/>
            </a:prstGeom>
            <a:solidFill>
              <a:srgbClr val="FF7518"/>
            </a:solidFill>
            <a:ln w="9525">
              <a:solidFill>
                <a:srgbClr val="FF7518"/>
              </a:solidFill>
              <a:miter lim="800000"/>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60839" name="Text Box 71"/>
            <p:cNvSpPr txBox="1">
              <a:spLocks noChangeArrowheads="1"/>
            </p:cNvSpPr>
            <p:nvPr/>
          </p:nvSpPr>
          <p:spPr bwMode="auto">
            <a:xfrm>
              <a:off x="4488" y="2074"/>
              <a:ext cx="415" cy="365"/>
            </a:xfrm>
            <a:prstGeom prst="rect">
              <a:avLst/>
            </a:prstGeom>
            <a:noFill/>
            <a:ln w="9525">
              <a:noFill/>
              <a:miter lim="800000"/>
              <a:headEnd/>
              <a:tailEnd/>
            </a:ln>
            <a:effectLst/>
          </p:spPr>
          <p:txBody>
            <a:bodyPr wrap="none">
              <a:spAutoFit/>
            </a:bodyPr>
            <a:lstStyle/>
            <a:p>
              <a:pPr eaLnBrk="1" hangingPunct="1">
                <a:defRPr/>
              </a:pPr>
              <a:r>
                <a:rPr lang="en-US" altLang="ja-JP" sz="3200" i="0" baseline="0">
                  <a:solidFill>
                    <a:schemeClr val="bg1"/>
                  </a:solidFill>
                  <a:effectLst>
                    <a:outerShdw blurRad="38100" dist="38100" dir="2700000" algn="tl">
                      <a:srgbClr val="DDDDDD"/>
                    </a:outerShdw>
                  </a:effectLst>
                  <a:latin typeface="Times" charset="0"/>
                  <a:ea typeface="Osaka" charset="-128"/>
                  <a:cs typeface="Osaka" charset="-128"/>
                </a:rPr>
                <a:t>Cu</a:t>
              </a:r>
            </a:p>
          </p:txBody>
        </p:sp>
      </p:grpSp>
      <p:grpSp>
        <p:nvGrpSpPr>
          <p:cNvPr id="12" name="Group 72"/>
          <p:cNvGrpSpPr>
            <a:grpSpLocks/>
          </p:cNvGrpSpPr>
          <p:nvPr/>
        </p:nvGrpSpPr>
        <p:grpSpPr bwMode="auto">
          <a:xfrm>
            <a:off x="1219200" y="3200400"/>
            <a:ext cx="1066800" cy="914400"/>
            <a:chOff x="768" y="2016"/>
            <a:chExt cx="672" cy="576"/>
          </a:xfrm>
        </p:grpSpPr>
        <p:sp>
          <p:nvSpPr>
            <p:cNvPr id="19479" name="Oval 73"/>
            <p:cNvSpPr>
              <a:spLocks noChangeArrowheads="1"/>
            </p:cNvSpPr>
            <p:nvPr/>
          </p:nvSpPr>
          <p:spPr bwMode="auto">
            <a:xfrm>
              <a:off x="1248" y="2160"/>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80" name="Oval 74"/>
            <p:cNvSpPr>
              <a:spLocks noChangeArrowheads="1"/>
            </p:cNvSpPr>
            <p:nvPr/>
          </p:nvSpPr>
          <p:spPr bwMode="auto">
            <a:xfrm>
              <a:off x="1392" y="2256"/>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81" name="Oval 75"/>
            <p:cNvSpPr>
              <a:spLocks noChangeArrowheads="1"/>
            </p:cNvSpPr>
            <p:nvPr/>
          </p:nvSpPr>
          <p:spPr bwMode="auto">
            <a:xfrm>
              <a:off x="1344" y="2064"/>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82" name="Oval 76"/>
            <p:cNvSpPr>
              <a:spLocks noChangeArrowheads="1"/>
            </p:cNvSpPr>
            <p:nvPr/>
          </p:nvSpPr>
          <p:spPr bwMode="auto">
            <a:xfrm>
              <a:off x="1344" y="2400"/>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83" name="Oval 77"/>
            <p:cNvSpPr>
              <a:spLocks noChangeArrowheads="1"/>
            </p:cNvSpPr>
            <p:nvPr/>
          </p:nvSpPr>
          <p:spPr bwMode="auto">
            <a:xfrm>
              <a:off x="1248" y="2352"/>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84" name="Oval 78"/>
            <p:cNvSpPr>
              <a:spLocks noChangeArrowheads="1"/>
            </p:cNvSpPr>
            <p:nvPr/>
          </p:nvSpPr>
          <p:spPr bwMode="auto">
            <a:xfrm>
              <a:off x="1296" y="2544"/>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85" name="Oval 79"/>
            <p:cNvSpPr>
              <a:spLocks noChangeArrowheads="1"/>
            </p:cNvSpPr>
            <p:nvPr/>
          </p:nvSpPr>
          <p:spPr bwMode="auto">
            <a:xfrm>
              <a:off x="1344" y="2160"/>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86" name="Oval 80"/>
            <p:cNvSpPr>
              <a:spLocks noChangeArrowheads="1"/>
            </p:cNvSpPr>
            <p:nvPr/>
          </p:nvSpPr>
          <p:spPr bwMode="auto">
            <a:xfrm>
              <a:off x="1296" y="2232"/>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87" name="Oval 81"/>
            <p:cNvSpPr>
              <a:spLocks noChangeArrowheads="1"/>
            </p:cNvSpPr>
            <p:nvPr/>
          </p:nvSpPr>
          <p:spPr bwMode="auto">
            <a:xfrm>
              <a:off x="816" y="2160"/>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88" name="Oval 82"/>
            <p:cNvSpPr>
              <a:spLocks noChangeArrowheads="1"/>
            </p:cNvSpPr>
            <p:nvPr/>
          </p:nvSpPr>
          <p:spPr bwMode="auto">
            <a:xfrm>
              <a:off x="912" y="2112"/>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89" name="Oval 83"/>
            <p:cNvSpPr>
              <a:spLocks noChangeArrowheads="1"/>
            </p:cNvSpPr>
            <p:nvPr/>
          </p:nvSpPr>
          <p:spPr bwMode="auto">
            <a:xfrm>
              <a:off x="864" y="2064"/>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90" name="Oval 84"/>
            <p:cNvSpPr>
              <a:spLocks noChangeArrowheads="1"/>
            </p:cNvSpPr>
            <p:nvPr/>
          </p:nvSpPr>
          <p:spPr bwMode="auto">
            <a:xfrm>
              <a:off x="912" y="2400"/>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91" name="Oval 85"/>
            <p:cNvSpPr>
              <a:spLocks noChangeArrowheads="1"/>
            </p:cNvSpPr>
            <p:nvPr/>
          </p:nvSpPr>
          <p:spPr bwMode="auto">
            <a:xfrm>
              <a:off x="816" y="2352"/>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92" name="Oval 86"/>
            <p:cNvSpPr>
              <a:spLocks noChangeArrowheads="1"/>
            </p:cNvSpPr>
            <p:nvPr/>
          </p:nvSpPr>
          <p:spPr bwMode="auto">
            <a:xfrm>
              <a:off x="912" y="2496"/>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93" name="Oval 87"/>
            <p:cNvSpPr>
              <a:spLocks noChangeArrowheads="1"/>
            </p:cNvSpPr>
            <p:nvPr/>
          </p:nvSpPr>
          <p:spPr bwMode="auto">
            <a:xfrm>
              <a:off x="864" y="2208"/>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94" name="Oval 88"/>
            <p:cNvSpPr>
              <a:spLocks noChangeArrowheads="1"/>
            </p:cNvSpPr>
            <p:nvPr/>
          </p:nvSpPr>
          <p:spPr bwMode="auto">
            <a:xfrm>
              <a:off x="768" y="2016"/>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95" name="Oval 89"/>
            <p:cNvSpPr>
              <a:spLocks noChangeArrowheads="1"/>
            </p:cNvSpPr>
            <p:nvPr/>
          </p:nvSpPr>
          <p:spPr bwMode="auto">
            <a:xfrm>
              <a:off x="912" y="2304"/>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9496" name="Oval 90"/>
            <p:cNvSpPr>
              <a:spLocks noChangeArrowheads="1"/>
            </p:cNvSpPr>
            <p:nvPr/>
          </p:nvSpPr>
          <p:spPr bwMode="auto">
            <a:xfrm>
              <a:off x="1248" y="2016"/>
              <a:ext cx="48" cy="48"/>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grpSp>
      <p:sp>
        <p:nvSpPr>
          <p:cNvPr id="19478" name="Text Box 91"/>
          <p:cNvSpPr txBox="1">
            <a:spLocks noChangeArrowheads="1"/>
          </p:cNvSpPr>
          <p:nvPr/>
        </p:nvSpPr>
        <p:spPr bwMode="auto">
          <a:xfrm>
            <a:off x="250825" y="228600"/>
            <a:ext cx="2032000"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charset="0"/>
                <a:ea typeface="ＭＳ Ｐゴシック" charset="-128"/>
              </a:defRPr>
            </a:lvl1pPr>
            <a:lvl2pPr marL="37931725" indent="-37474525">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3600" i="0" baseline="0">
                <a:latin typeface="Hiragino Maru Gothic ProN W4" charset="-128"/>
                <a:ea typeface="Hiragino Maru Gothic ProN W4" charset="-128"/>
                <a:cs typeface="Hiragino Maru Gothic ProN W4" charset="-128"/>
              </a:rPr>
              <a:t>化学電池</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0782"/>
                                        </p:tgtEl>
                                        <p:attrNameLst>
                                          <p:attrName>style.visibility</p:attrName>
                                        </p:attrNameLst>
                                      </p:cBhvr>
                                      <p:to>
                                        <p:strVal val="visible"/>
                                      </p:to>
                                    </p:set>
                                    <p:anim calcmode="lin" valueType="num">
                                      <p:cBhvr>
                                        <p:cTn id="7" dur="500" fill="hold"/>
                                        <p:tgtEl>
                                          <p:spTgt spid="160782"/>
                                        </p:tgtEl>
                                        <p:attrNameLst>
                                          <p:attrName>ppt_w</p:attrName>
                                        </p:attrNameLst>
                                      </p:cBhvr>
                                      <p:tavLst>
                                        <p:tav tm="0">
                                          <p:val>
                                            <p:fltVal val="0"/>
                                          </p:val>
                                        </p:tav>
                                        <p:tav tm="100000">
                                          <p:val>
                                            <p:strVal val="#ppt_w"/>
                                          </p:val>
                                        </p:tav>
                                      </p:tavLst>
                                    </p:anim>
                                    <p:anim calcmode="lin" valueType="num">
                                      <p:cBhvr>
                                        <p:cTn id="8" dur="500" fill="hold"/>
                                        <p:tgtEl>
                                          <p:spTgt spid="16078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dissolve">
                                      <p:cBhvr>
                                        <p:cTn id="18" dur="500"/>
                                        <p:tgtEl>
                                          <p:spTgt spid="8"/>
                                        </p:tgtEl>
                                      </p:cBhvr>
                                    </p:animEffect>
                                  </p:childTnLst>
                                </p:cTn>
                              </p:par>
                            </p:childTnLst>
                          </p:cTn>
                        </p:par>
                        <p:par>
                          <p:cTn id="19" fill="hold" nodeType="afterGroup">
                            <p:stCondLst>
                              <p:cond delay="500"/>
                            </p:stCondLst>
                            <p:childTnLst>
                              <p:par>
                                <p:cTn id="20" presetID="22" presetClass="entr" presetSubtype="4"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2000"/>
                                        <p:tgtEl>
                                          <p:spTgt spid="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dissolve">
                                      <p:cBhvr>
                                        <p:cTn id="27" dur="5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60811"/>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160812"/>
                                        </p:tgtEl>
                                        <p:attrNameLst>
                                          <p:attrName>style.visibility</p:attrName>
                                        </p:attrNameLst>
                                      </p:cBhvr>
                                      <p:to>
                                        <p:strVal val="visible"/>
                                      </p:to>
                                    </p:set>
                                    <p:animEffect transition="in" filter="dissolve">
                                      <p:cBhvr>
                                        <p:cTn id="40" dur="500"/>
                                        <p:tgtEl>
                                          <p:spTgt spid="16081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60814"/>
                                        </p:tgtEl>
                                        <p:attrNameLst>
                                          <p:attrName>style.visibility</p:attrName>
                                        </p:attrNameLst>
                                      </p:cBhvr>
                                      <p:to>
                                        <p:strVal val="visible"/>
                                      </p:to>
                                    </p:set>
                                    <p:animEffect transition="in" filter="dissolve">
                                      <p:cBhvr>
                                        <p:cTn id="45" dur="500"/>
                                        <p:tgtEl>
                                          <p:spTgt spid="160814"/>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160816"/>
                                        </p:tgtEl>
                                        <p:attrNameLst>
                                          <p:attrName>style.visibility</p:attrName>
                                        </p:attrNameLst>
                                      </p:cBhvr>
                                      <p:to>
                                        <p:strVal val="visible"/>
                                      </p:to>
                                    </p:set>
                                    <p:animEffect transition="in" filter="dissolve">
                                      <p:cBhvr>
                                        <p:cTn id="50" dur="500"/>
                                        <p:tgtEl>
                                          <p:spTgt spid="16081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160816"/>
                                        </p:tgtEl>
                                        <p:attrNameLst>
                                          <p:attrName>style.visibility</p:attrName>
                                        </p:attrNameLst>
                                      </p:cBhvr>
                                      <p:to>
                                        <p:strVal val="hidden"/>
                                      </p:to>
                                    </p:set>
                                  </p:childTnLst>
                                </p:cTn>
                              </p:par>
                              <p:par>
                                <p:cTn id="55" presetID="9" presetClass="entr" presetSubtype="0" fill="hold" grpId="0" nodeType="withEffect">
                                  <p:stCondLst>
                                    <p:cond delay="0"/>
                                  </p:stCondLst>
                                  <p:childTnLst>
                                    <p:set>
                                      <p:cBhvr>
                                        <p:cTn id="56" dur="1" fill="hold">
                                          <p:stCondLst>
                                            <p:cond delay="0"/>
                                          </p:stCondLst>
                                        </p:cTn>
                                        <p:tgtEl>
                                          <p:spTgt spid="160813"/>
                                        </p:tgtEl>
                                        <p:attrNameLst>
                                          <p:attrName>style.visibility</p:attrName>
                                        </p:attrNameLst>
                                      </p:cBhvr>
                                      <p:to>
                                        <p:strVal val="visible"/>
                                      </p:to>
                                    </p:set>
                                    <p:animEffect transition="in" filter="dissolve">
                                      <p:cBhvr>
                                        <p:cTn id="57" dur="500"/>
                                        <p:tgtEl>
                                          <p:spTgt spid="160813"/>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160815"/>
                                        </p:tgtEl>
                                        <p:attrNameLst>
                                          <p:attrName>style.visibility</p:attrName>
                                        </p:attrNameLst>
                                      </p:cBhvr>
                                      <p:to>
                                        <p:strVal val="visible"/>
                                      </p:to>
                                    </p:set>
                                    <p:animEffect transition="in" filter="dissolve">
                                      <p:cBhvr>
                                        <p:cTn id="60" dur="500"/>
                                        <p:tgtEl>
                                          <p:spTgt spid="16081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3" presetClass="entr" presetSubtype="288" fill="hold" grpId="0" nodeType="clickEffect">
                                  <p:stCondLst>
                                    <p:cond delay="0"/>
                                  </p:stCondLst>
                                  <p:childTnLst>
                                    <p:set>
                                      <p:cBhvr>
                                        <p:cTn id="64" dur="1" fill="hold">
                                          <p:stCondLst>
                                            <p:cond delay="0"/>
                                          </p:stCondLst>
                                        </p:cTn>
                                        <p:tgtEl>
                                          <p:spTgt spid="160817"/>
                                        </p:tgtEl>
                                        <p:attrNameLst>
                                          <p:attrName>style.visibility</p:attrName>
                                        </p:attrNameLst>
                                      </p:cBhvr>
                                      <p:to>
                                        <p:strVal val="visible"/>
                                      </p:to>
                                    </p:set>
                                    <p:anim calcmode="lin" valueType="num">
                                      <p:cBhvr>
                                        <p:cTn id="65" dur="500" fill="hold"/>
                                        <p:tgtEl>
                                          <p:spTgt spid="160817"/>
                                        </p:tgtEl>
                                        <p:attrNameLst>
                                          <p:attrName>ppt_w</p:attrName>
                                        </p:attrNameLst>
                                      </p:cBhvr>
                                      <p:tavLst>
                                        <p:tav tm="0">
                                          <p:val>
                                            <p:strVal val="4/3*#ppt_w"/>
                                          </p:val>
                                        </p:tav>
                                        <p:tav tm="100000">
                                          <p:val>
                                            <p:strVal val="#ppt_w"/>
                                          </p:val>
                                        </p:tav>
                                      </p:tavLst>
                                    </p:anim>
                                    <p:anim calcmode="lin" valueType="num">
                                      <p:cBhvr>
                                        <p:cTn id="66" dur="500" fill="hold"/>
                                        <p:tgtEl>
                                          <p:spTgt spid="160817"/>
                                        </p:tgtEl>
                                        <p:attrNameLst>
                                          <p:attrName>ppt_h</p:attrName>
                                        </p:attrNameLst>
                                      </p:cBhvr>
                                      <p:tavLst>
                                        <p:tav tm="0">
                                          <p:val>
                                            <p:strVal val="4/3*#ppt_h"/>
                                          </p:val>
                                        </p:tav>
                                        <p:tav tm="100000">
                                          <p:val>
                                            <p:strVal val="#ppt_h"/>
                                          </p:val>
                                        </p:tav>
                                      </p:tavLst>
                                    </p:anim>
                                  </p:childTnLst>
                                </p:cTn>
                              </p:par>
                            </p:childTnLst>
                          </p:cTn>
                        </p:par>
                        <p:par>
                          <p:cTn id="67" fill="hold" nodeType="afterGroup">
                            <p:stCondLst>
                              <p:cond delay="500"/>
                            </p:stCondLst>
                            <p:childTnLst>
                              <p:par>
                                <p:cTn id="68" presetID="22" presetClass="entr" presetSubtype="4" fill="hold" grpId="0" nodeType="afterEffect">
                                  <p:stCondLst>
                                    <p:cond delay="0"/>
                                  </p:stCondLst>
                                  <p:childTnLst>
                                    <p:set>
                                      <p:cBhvr>
                                        <p:cTn id="69" dur="1" fill="hold">
                                          <p:stCondLst>
                                            <p:cond delay="0"/>
                                          </p:stCondLst>
                                        </p:cTn>
                                        <p:tgtEl>
                                          <p:spTgt spid="160821"/>
                                        </p:tgtEl>
                                        <p:attrNameLst>
                                          <p:attrName>style.visibility</p:attrName>
                                        </p:attrNameLst>
                                      </p:cBhvr>
                                      <p:to>
                                        <p:strVal val="visible"/>
                                      </p:to>
                                    </p:set>
                                    <p:animEffect transition="in" filter="wipe(down)">
                                      <p:cBhvr>
                                        <p:cTn id="70" dur="500"/>
                                        <p:tgtEl>
                                          <p:spTgt spid="160821"/>
                                        </p:tgtEl>
                                      </p:cBhvr>
                                    </p:animEffect>
                                  </p:childTnLst>
                                </p:cTn>
                              </p:par>
                            </p:childTnLst>
                          </p:cTn>
                        </p:par>
                        <p:par>
                          <p:cTn id="71" fill="hold" nodeType="afterGroup">
                            <p:stCondLst>
                              <p:cond delay="1000"/>
                            </p:stCondLst>
                            <p:childTnLst>
                              <p:par>
                                <p:cTn id="72" presetID="1" presetClass="entr" presetSubtype="0" fill="hold" grpId="0" nodeType="afterEffect">
                                  <p:stCondLst>
                                    <p:cond delay="0"/>
                                  </p:stCondLst>
                                  <p:childTnLst>
                                    <p:set>
                                      <p:cBhvr>
                                        <p:cTn id="73" dur="1" fill="hold">
                                          <p:stCondLst>
                                            <p:cond delay="0"/>
                                          </p:stCondLst>
                                        </p:cTn>
                                        <p:tgtEl>
                                          <p:spTgt spid="160818"/>
                                        </p:tgtEl>
                                        <p:attrNameLst>
                                          <p:attrName>style.visibility</p:attrName>
                                        </p:attrNameLst>
                                      </p:cBhvr>
                                      <p:to>
                                        <p:strVal val="visible"/>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grpId="0" nodeType="clickEffect">
                                  <p:stCondLst>
                                    <p:cond delay="0"/>
                                  </p:stCondLst>
                                  <p:childTnLst>
                                    <p:set>
                                      <p:cBhvr>
                                        <p:cTn id="77" dur="1" fill="hold">
                                          <p:stCondLst>
                                            <p:cond delay="0"/>
                                          </p:stCondLst>
                                        </p:cTn>
                                        <p:tgtEl>
                                          <p:spTgt spid="160823"/>
                                        </p:tgtEl>
                                        <p:attrNameLst>
                                          <p:attrName>style.visibility</p:attrName>
                                        </p:attrNameLst>
                                      </p:cBhvr>
                                      <p:to>
                                        <p:strVal val="visible"/>
                                      </p:to>
                                    </p:set>
                                    <p:animEffect transition="in" filter="wipe(left)">
                                      <p:cBhvr>
                                        <p:cTn id="78" dur="1000"/>
                                        <p:tgtEl>
                                          <p:spTgt spid="160823"/>
                                        </p:tgtEl>
                                      </p:cBhvr>
                                    </p:animEffect>
                                  </p:childTnLst>
                                </p:cTn>
                              </p:par>
                            </p:childTnLst>
                          </p:cTn>
                        </p:par>
                        <p:par>
                          <p:cTn id="79" fill="hold" nodeType="afterGroup">
                            <p:stCondLst>
                              <p:cond delay="1000"/>
                            </p:stCondLst>
                            <p:childTnLst>
                              <p:par>
                                <p:cTn id="80" presetID="1" presetClass="entr" presetSubtype="0" fill="hold" grpId="0" nodeType="afterEffect">
                                  <p:stCondLst>
                                    <p:cond delay="0"/>
                                  </p:stCondLst>
                                  <p:childTnLst>
                                    <p:set>
                                      <p:cBhvr>
                                        <p:cTn id="81" dur="1" fill="hold">
                                          <p:stCondLst>
                                            <p:cond delay="0"/>
                                          </p:stCondLst>
                                        </p:cTn>
                                        <p:tgtEl>
                                          <p:spTgt spid="160819"/>
                                        </p:tgtEl>
                                        <p:attrNameLst>
                                          <p:attrName>style.visibility</p:attrName>
                                        </p:attrNameLst>
                                      </p:cBhvr>
                                      <p:to>
                                        <p:strVal val="visible"/>
                                      </p:to>
                                    </p:se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1" fill="hold" grpId="0" nodeType="clickEffect">
                                  <p:stCondLst>
                                    <p:cond delay="0"/>
                                  </p:stCondLst>
                                  <p:childTnLst>
                                    <p:set>
                                      <p:cBhvr>
                                        <p:cTn id="85" dur="1" fill="hold">
                                          <p:stCondLst>
                                            <p:cond delay="0"/>
                                          </p:stCondLst>
                                        </p:cTn>
                                        <p:tgtEl>
                                          <p:spTgt spid="160822"/>
                                        </p:tgtEl>
                                        <p:attrNameLst>
                                          <p:attrName>style.visibility</p:attrName>
                                        </p:attrNameLst>
                                      </p:cBhvr>
                                      <p:to>
                                        <p:strVal val="visible"/>
                                      </p:to>
                                    </p:set>
                                    <p:animEffect transition="in" filter="wipe(up)">
                                      <p:cBhvr>
                                        <p:cTn id="86" dur="500"/>
                                        <p:tgtEl>
                                          <p:spTgt spid="160822"/>
                                        </p:tgtEl>
                                      </p:cBhvr>
                                    </p:animEffect>
                                  </p:childTnLst>
                                </p:cTn>
                              </p:par>
                            </p:childTnLst>
                          </p:cTn>
                        </p:par>
                        <p:par>
                          <p:cTn id="87" fill="hold" nodeType="afterGroup">
                            <p:stCondLst>
                              <p:cond delay="500"/>
                            </p:stCondLst>
                            <p:childTnLst>
                              <p:par>
                                <p:cTn id="88" presetID="1" presetClass="entr" presetSubtype="0" fill="hold" grpId="0" nodeType="afterEffect">
                                  <p:stCondLst>
                                    <p:cond delay="0"/>
                                  </p:stCondLst>
                                  <p:childTnLst>
                                    <p:set>
                                      <p:cBhvr>
                                        <p:cTn id="89" dur="1" fill="hold">
                                          <p:stCondLst>
                                            <p:cond delay="0"/>
                                          </p:stCondLst>
                                        </p:cTn>
                                        <p:tgtEl>
                                          <p:spTgt spid="160820"/>
                                        </p:tgtEl>
                                        <p:attrNameLst>
                                          <p:attrName>style.visibility</p:attrName>
                                        </p:attrNameLst>
                                      </p:cBhvr>
                                      <p:to>
                                        <p:strVal val="visible"/>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4" fill="hold" nodeType="clickEffect">
                                  <p:stCondLst>
                                    <p:cond delay="0"/>
                                  </p:stCondLst>
                                  <p:childTnLst>
                                    <p:set>
                                      <p:cBhvr>
                                        <p:cTn id="93" dur="1" fill="hold">
                                          <p:stCondLst>
                                            <p:cond delay="0"/>
                                          </p:stCondLst>
                                        </p:cTn>
                                        <p:tgtEl>
                                          <p:spTgt spid="7"/>
                                        </p:tgtEl>
                                        <p:attrNameLst>
                                          <p:attrName>style.visibility</p:attrName>
                                        </p:attrNameLst>
                                      </p:cBhvr>
                                      <p:to>
                                        <p:strVal val="visible"/>
                                      </p:to>
                                    </p:set>
                                    <p:animEffect transition="in" filter="wipe(down)">
                                      <p:cBhvr>
                                        <p:cTn id="9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82" grpId="0"/>
      <p:bldP spid="160811" grpId="0" animBg="1"/>
      <p:bldP spid="160812" grpId="0"/>
      <p:bldP spid="160813" grpId="0"/>
      <p:bldP spid="160814" grpId="0"/>
      <p:bldP spid="160815" grpId="0"/>
      <p:bldP spid="160816" grpId="0"/>
      <p:bldP spid="160816" grpId="1"/>
      <p:bldP spid="160817" grpId="0" animBg="1"/>
      <p:bldP spid="160818" grpId="0"/>
      <p:bldP spid="160819" grpId="0"/>
      <p:bldP spid="160820" grpId="0" animBg="1"/>
      <p:bldP spid="160821" grpId="0" animBg="1"/>
      <p:bldP spid="160822" grpId="0" animBg="1"/>
      <p:bldP spid="1608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3175" y="2481263"/>
            <a:ext cx="91471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charset="0"/>
                <a:ea typeface="Osaka" charset="-128"/>
              </a:defRPr>
            </a:lvl1pPr>
            <a:lvl2pPr marL="37931725" indent="-37474525">
              <a:spcBef>
                <a:spcPct val="20000"/>
              </a:spcBef>
              <a:buChar char="–"/>
              <a:defRPr kumimoji="1" sz="2800">
                <a:solidFill>
                  <a:schemeClr val="tx1"/>
                </a:solidFill>
                <a:latin typeface="Times" charset="0"/>
                <a:ea typeface="Osaka" charset="-128"/>
              </a:defRPr>
            </a:lvl2pPr>
            <a:lvl3pPr marL="1143000" indent="-228600">
              <a:spcBef>
                <a:spcPct val="20000"/>
              </a:spcBef>
              <a:buChar char="•"/>
              <a:defRPr kumimoji="1" sz="2400">
                <a:solidFill>
                  <a:schemeClr val="tx1"/>
                </a:solidFill>
                <a:latin typeface="Times" charset="0"/>
                <a:ea typeface="Osaka" charset="-128"/>
              </a:defRPr>
            </a:lvl3pPr>
            <a:lvl4pPr marL="1600200" indent="-228600">
              <a:spcBef>
                <a:spcPct val="20000"/>
              </a:spcBef>
              <a:buChar char="–"/>
              <a:defRPr kumimoji="1" sz="2000">
                <a:solidFill>
                  <a:schemeClr val="tx1"/>
                </a:solidFill>
                <a:latin typeface="Times" charset="0"/>
                <a:ea typeface="Osaka" charset="-128"/>
              </a:defRPr>
            </a:lvl4pPr>
            <a:lvl5pPr marL="2057400" indent="-228600">
              <a:spcBef>
                <a:spcPct val="20000"/>
              </a:spcBef>
              <a:buChar char="»"/>
              <a:defRPr kumimoji="1" sz="2000">
                <a:solidFill>
                  <a:schemeClr val="tx1"/>
                </a:solidFill>
                <a:latin typeface="Times"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charset="0"/>
                <a:ea typeface="Osaka" charset="-128"/>
              </a:defRPr>
            </a:lvl9pPr>
          </a:lstStyle>
          <a:p>
            <a:pPr eaLnBrk="1" hangingPunct="1">
              <a:spcBef>
                <a:spcPct val="0"/>
              </a:spcBef>
              <a:buFontTx/>
              <a:buNone/>
            </a:pPr>
            <a:r>
              <a:rPr lang="ja-JP" altLang="en-US" sz="2000" i="0" baseline="0">
                <a:solidFill>
                  <a:srgbClr val="000000"/>
                </a:solidFill>
                <a:latin typeface="Hiragino Maru Gothic ProN W4" charset="-128"/>
                <a:ea typeface="Hiragino Maru Gothic ProN W4" charset="-128"/>
                <a:cs typeface="Hiragino Maru Gothic ProN W4" charset="-128"/>
              </a:rPr>
              <a:t>貸そう／か／な、　ま／あ／あ／て／に／す／な、ひ／ど／す／ぎる／借／金</a:t>
            </a:r>
            <a:endParaRPr lang="en-US" altLang="ja-JP" sz="2000" i="0" baseline="0">
              <a:solidFill>
                <a:srgbClr val="000000"/>
              </a:solidFill>
              <a:latin typeface="Hiragino Maru Gothic ProN W4" charset="-128"/>
              <a:ea typeface="Hiragino Maru Gothic ProN W4" charset="-128"/>
              <a:cs typeface="Hiragino Maru Gothic ProN W4" charset="-128"/>
            </a:endParaRPr>
          </a:p>
          <a:p>
            <a:pPr eaLnBrk="1" hangingPunct="1">
              <a:spcBef>
                <a:spcPct val="0"/>
              </a:spcBef>
              <a:buFontTx/>
              <a:buNone/>
            </a:pPr>
            <a:r>
              <a:rPr lang="ja-JP" altLang="en-US" sz="2000" i="0" baseline="0">
                <a:solidFill>
                  <a:srgbClr val="000000"/>
                </a:solidFill>
                <a:latin typeface="Times New Roman" charset="0"/>
                <a:ea typeface="ＭＳ ゴシック" charset="-128"/>
              </a:rPr>
              <a:t>　　</a:t>
            </a:r>
            <a:r>
              <a:rPr lang="en-US" altLang="ja-JP" sz="2000" i="0" baseline="0">
                <a:solidFill>
                  <a:srgbClr val="000000"/>
                </a:solidFill>
                <a:latin typeface="Times New Roman" charset="0"/>
                <a:ea typeface="ＭＳ ゴシック" charset="-128"/>
              </a:rPr>
              <a:t>K </a:t>
            </a:r>
            <a:r>
              <a:rPr lang="ja-JP" altLang="en-US" sz="2000" i="0" baseline="0">
                <a:solidFill>
                  <a:srgbClr val="000000"/>
                </a:solidFill>
                <a:latin typeface="Times New Roman" charset="0"/>
                <a:ea typeface="ＭＳ ゴシック" charset="-128"/>
              </a:rPr>
              <a:t>／</a:t>
            </a:r>
            <a:r>
              <a:rPr lang="en-US" altLang="ja-JP" sz="2000" i="0" baseline="0">
                <a:solidFill>
                  <a:srgbClr val="000000"/>
                </a:solidFill>
                <a:latin typeface="Times New Roman" charset="0"/>
                <a:ea typeface="ＭＳ ゴシック" charset="-128"/>
              </a:rPr>
              <a:t>Ca</a:t>
            </a:r>
            <a:r>
              <a:rPr lang="ja-JP" altLang="en-US" sz="2000" i="0" baseline="0">
                <a:solidFill>
                  <a:srgbClr val="000000"/>
                </a:solidFill>
                <a:latin typeface="Times New Roman" charset="0"/>
                <a:ea typeface="ＭＳ ゴシック" charset="-128"/>
              </a:rPr>
              <a:t>／</a:t>
            </a:r>
            <a:r>
              <a:rPr lang="en-US" altLang="ja-JP" sz="2000" i="0" baseline="0">
                <a:solidFill>
                  <a:srgbClr val="000000"/>
                </a:solidFill>
                <a:latin typeface="Times New Roman" charset="0"/>
              </a:rPr>
              <a:t>Na</a:t>
            </a:r>
            <a:r>
              <a:rPr lang="ja-JP" altLang="en-US" sz="2000" i="0" baseline="0">
                <a:solidFill>
                  <a:srgbClr val="000000"/>
                </a:solidFill>
                <a:latin typeface="Times New Roman" charset="0"/>
                <a:ea typeface="ＭＳ ゴシック" charset="-128"/>
              </a:rPr>
              <a:t>、</a:t>
            </a:r>
            <a:r>
              <a:rPr lang="en-US" altLang="ja-JP" sz="2000" i="0" baseline="0">
                <a:solidFill>
                  <a:srgbClr val="333399"/>
                </a:solidFill>
                <a:latin typeface="Times New Roman" charset="0"/>
              </a:rPr>
              <a:t>Mg</a:t>
            </a:r>
            <a:r>
              <a:rPr lang="ja-JP" altLang="en-US" sz="2000" i="0" baseline="0">
                <a:solidFill>
                  <a:srgbClr val="333399"/>
                </a:solidFill>
                <a:latin typeface="Times New Roman" charset="0"/>
                <a:ea typeface="ＭＳ ゴシック" charset="-128"/>
              </a:rPr>
              <a:t>／</a:t>
            </a:r>
            <a:r>
              <a:rPr lang="en-US" altLang="ja-JP" sz="2000" i="0" baseline="0">
                <a:solidFill>
                  <a:srgbClr val="333399"/>
                </a:solidFill>
                <a:latin typeface="Times New Roman" charset="0"/>
              </a:rPr>
              <a:t>Al</a:t>
            </a:r>
            <a:r>
              <a:rPr lang="ja-JP" altLang="en-US" sz="2000" i="0" baseline="0">
                <a:solidFill>
                  <a:srgbClr val="333399"/>
                </a:solidFill>
                <a:latin typeface="Times New Roman" charset="0"/>
                <a:ea typeface="ＭＳ ゴシック" charset="-128"/>
              </a:rPr>
              <a:t>／</a:t>
            </a:r>
            <a:r>
              <a:rPr lang="en-US" altLang="ja-JP" sz="2000" i="0" baseline="0">
                <a:solidFill>
                  <a:srgbClr val="333399"/>
                </a:solidFill>
                <a:latin typeface="Times New Roman" charset="0"/>
              </a:rPr>
              <a:t>Zn</a:t>
            </a:r>
            <a:r>
              <a:rPr lang="ja-JP" altLang="en-US" sz="2000" i="0" baseline="0">
                <a:solidFill>
                  <a:srgbClr val="333399"/>
                </a:solidFill>
                <a:latin typeface="Times New Roman" charset="0"/>
                <a:ea typeface="ＭＳ ゴシック" charset="-128"/>
              </a:rPr>
              <a:t>／</a:t>
            </a:r>
            <a:r>
              <a:rPr lang="en-US" altLang="ja-JP" sz="2000" i="0" baseline="0">
                <a:solidFill>
                  <a:srgbClr val="333399"/>
                </a:solidFill>
                <a:latin typeface="Times New Roman" charset="0"/>
              </a:rPr>
              <a:t>Fe</a:t>
            </a:r>
            <a:r>
              <a:rPr lang="ja-JP" altLang="en-US" sz="2000" i="0" baseline="0">
                <a:solidFill>
                  <a:srgbClr val="333399"/>
                </a:solidFill>
                <a:latin typeface="Times New Roman" charset="0"/>
                <a:ea typeface="ＭＳ ゴシック" charset="-128"/>
              </a:rPr>
              <a:t>／</a:t>
            </a:r>
            <a:r>
              <a:rPr lang="en-US" altLang="ja-JP" sz="2000" i="0" baseline="0">
                <a:solidFill>
                  <a:srgbClr val="333399"/>
                </a:solidFill>
                <a:latin typeface="Times New Roman" charset="0"/>
              </a:rPr>
              <a:t>Ni</a:t>
            </a:r>
            <a:r>
              <a:rPr lang="ja-JP" altLang="en-US" sz="2000" i="0" baseline="0">
                <a:solidFill>
                  <a:srgbClr val="333399"/>
                </a:solidFill>
                <a:latin typeface="Times New Roman" charset="0"/>
                <a:ea typeface="ＭＳ ゴシック" charset="-128"/>
              </a:rPr>
              <a:t>／</a:t>
            </a:r>
            <a:r>
              <a:rPr lang="en-US" altLang="ja-JP" sz="2000" i="0" baseline="0">
                <a:solidFill>
                  <a:srgbClr val="333399"/>
                </a:solidFill>
                <a:latin typeface="Times New Roman" charset="0"/>
              </a:rPr>
              <a:t>Sn</a:t>
            </a:r>
            <a:r>
              <a:rPr lang="ja-JP" altLang="en-US" sz="2000" i="0" baseline="0">
                <a:solidFill>
                  <a:srgbClr val="333399"/>
                </a:solidFill>
                <a:latin typeface="Times New Roman" charset="0"/>
                <a:ea typeface="ＭＳ ゴシック" charset="-128"/>
              </a:rPr>
              <a:t>／</a:t>
            </a:r>
            <a:r>
              <a:rPr lang="en-US" altLang="ja-JP" sz="2000" i="0" baseline="0">
                <a:solidFill>
                  <a:srgbClr val="333399"/>
                </a:solidFill>
                <a:latin typeface="Times New Roman" charset="0"/>
              </a:rPr>
              <a:t>Pb</a:t>
            </a:r>
            <a:r>
              <a:rPr lang="ja-JP" altLang="en-US" sz="2000" i="0" baseline="0">
                <a:solidFill>
                  <a:srgbClr val="000000"/>
                </a:solidFill>
                <a:latin typeface="Times New Roman" charset="0"/>
                <a:ea typeface="ＭＳ ゴシック" charset="-128"/>
              </a:rPr>
              <a:t>、</a:t>
            </a:r>
            <a:r>
              <a:rPr lang="en-US" altLang="ja-JP" sz="2000" i="0" baseline="0">
                <a:solidFill>
                  <a:srgbClr val="009999"/>
                </a:solidFill>
                <a:latin typeface="Times New Roman" charset="0"/>
              </a:rPr>
              <a:t>H</a:t>
            </a:r>
            <a:r>
              <a:rPr lang="en-US" altLang="ja-JP" sz="2000" i="0" baseline="0">
                <a:solidFill>
                  <a:srgbClr val="000000"/>
                </a:solidFill>
                <a:latin typeface="Times New Roman" charset="0"/>
              </a:rPr>
              <a:t> </a:t>
            </a:r>
            <a:r>
              <a:rPr lang="ja-JP" altLang="en-US" sz="2000" i="0" baseline="0">
                <a:solidFill>
                  <a:srgbClr val="000000"/>
                </a:solidFill>
                <a:latin typeface="Times New Roman" charset="0"/>
                <a:ea typeface="ＭＳ ゴシック" charset="-128"/>
              </a:rPr>
              <a:t>／</a:t>
            </a:r>
            <a:r>
              <a:rPr lang="en-US" altLang="ja-JP" sz="2000" i="0" baseline="0">
                <a:solidFill>
                  <a:srgbClr val="FF7518"/>
                </a:solidFill>
                <a:latin typeface="Times New Roman" charset="0"/>
              </a:rPr>
              <a:t>Cu</a:t>
            </a:r>
            <a:r>
              <a:rPr lang="ja-JP" altLang="en-US" sz="2000" i="0" baseline="0">
                <a:solidFill>
                  <a:srgbClr val="FF7518"/>
                </a:solidFill>
                <a:latin typeface="Times New Roman" charset="0"/>
                <a:ea typeface="ＭＳ ゴシック" charset="-128"/>
              </a:rPr>
              <a:t>／</a:t>
            </a:r>
            <a:r>
              <a:rPr lang="en-US" altLang="ja-JP" sz="2000" i="0" baseline="0">
                <a:solidFill>
                  <a:srgbClr val="FF7518"/>
                </a:solidFill>
                <a:latin typeface="Times New Roman" charset="0"/>
              </a:rPr>
              <a:t>Hg</a:t>
            </a:r>
            <a:r>
              <a:rPr lang="ja-JP" altLang="en-US" sz="2000" i="0" baseline="0">
                <a:solidFill>
                  <a:srgbClr val="FF7518"/>
                </a:solidFill>
                <a:latin typeface="Times New Roman" charset="0"/>
                <a:ea typeface="ＭＳ ゴシック" charset="-128"/>
              </a:rPr>
              <a:t>／</a:t>
            </a:r>
            <a:r>
              <a:rPr lang="en-US" altLang="ja-JP" sz="2000" i="0" baseline="0">
                <a:solidFill>
                  <a:srgbClr val="FF7518"/>
                </a:solidFill>
                <a:latin typeface="Times New Roman" charset="0"/>
              </a:rPr>
              <a:t> Ag </a:t>
            </a:r>
            <a:r>
              <a:rPr lang="ja-JP" altLang="en-US" sz="2000" i="0" baseline="0">
                <a:solidFill>
                  <a:srgbClr val="FF7518"/>
                </a:solidFill>
                <a:latin typeface="Times New Roman" charset="0"/>
                <a:ea typeface="ＭＳ ゴシック" charset="-128"/>
              </a:rPr>
              <a:t>／</a:t>
            </a:r>
            <a:r>
              <a:rPr lang="en-US" altLang="ja-JP" sz="2000" i="0" baseline="0">
                <a:solidFill>
                  <a:srgbClr val="FF7518"/>
                </a:solidFill>
                <a:latin typeface="Times New Roman" charset="0"/>
              </a:rPr>
              <a:t>Pt</a:t>
            </a:r>
            <a:r>
              <a:rPr lang="ja-JP" altLang="en-US" sz="2000" i="0" baseline="0">
                <a:solidFill>
                  <a:srgbClr val="FF7518"/>
                </a:solidFill>
                <a:latin typeface="Times New Roman" charset="0"/>
                <a:ea typeface="ＭＳ ゴシック" charset="-128"/>
              </a:rPr>
              <a:t>／</a:t>
            </a:r>
            <a:r>
              <a:rPr lang="en-US" altLang="ja-JP" sz="2000" i="0" baseline="0">
                <a:solidFill>
                  <a:srgbClr val="FF7518"/>
                </a:solidFill>
                <a:latin typeface="Times New Roman" charset="0"/>
              </a:rPr>
              <a:t>Au</a:t>
            </a:r>
          </a:p>
        </p:txBody>
      </p:sp>
      <p:sp>
        <p:nvSpPr>
          <p:cNvPr id="21506" name="Text Box 16"/>
          <p:cNvSpPr txBox="1">
            <a:spLocks noChangeArrowheads="1"/>
          </p:cNvSpPr>
          <p:nvPr/>
        </p:nvSpPr>
        <p:spPr bwMode="auto">
          <a:xfrm>
            <a:off x="250825" y="228600"/>
            <a:ext cx="2492375"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charset="0"/>
                <a:ea typeface="Osaka" charset="-128"/>
              </a:defRPr>
            </a:lvl1pPr>
            <a:lvl2pPr marL="37931725" indent="-37474525">
              <a:spcBef>
                <a:spcPct val="20000"/>
              </a:spcBef>
              <a:buChar char="–"/>
              <a:defRPr kumimoji="1" sz="2800">
                <a:solidFill>
                  <a:schemeClr val="tx1"/>
                </a:solidFill>
                <a:latin typeface="Times" charset="0"/>
                <a:ea typeface="Osaka" charset="-128"/>
              </a:defRPr>
            </a:lvl2pPr>
            <a:lvl3pPr marL="1143000" indent="-228600">
              <a:spcBef>
                <a:spcPct val="20000"/>
              </a:spcBef>
              <a:buChar char="•"/>
              <a:defRPr kumimoji="1" sz="2400">
                <a:solidFill>
                  <a:schemeClr val="tx1"/>
                </a:solidFill>
                <a:latin typeface="Times" charset="0"/>
                <a:ea typeface="Osaka" charset="-128"/>
              </a:defRPr>
            </a:lvl3pPr>
            <a:lvl4pPr marL="1600200" indent="-228600">
              <a:spcBef>
                <a:spcPct val="20000"/>
              </a:spcBef>
              <a:buChar char="–"/>
              <a:defRPr kumimoji="1" sz="2000">
                <a:solidFill>
                  <a:schemeClr val="tx1"/>
                </a:solidFill>
                <a:latin typeface="Times" charset="0"/>
                <a:ea typeface="Osaka" charset="-128"/>
              </a:defRPr>
            </a:lvl4pPr>
            <a:lvl5pPr marL="2057400" indent="-228600">
              <a:spcBef>
                <a:spcPct val="20000"/>
              </a:spcBef>
              <a:buChar char="»"/>
              <a:defRPr kumimoji="1" sz="2000">
                <a:solidFill>
                  <a:schemeClr val="tx1"/>
                </a:solidFill>
                <a:latin typeface="Times"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charset="0"/>
                <a:ea typeface="Osaka" charset="-128"/>
              </a:defRPr>
            </a:lvl9pPr>
          </a:lstStyle>
          <a:p>
            <a:pPr eaLnBrk="1" hangingPunct="1">
              <a:spcBef>
                <a:spcPct val="0"/>
              </a:spcBef>
              <a:buFontTx/>
              <a:buNone/>
            </a:pPr>
            <a:r>
              <a:rPr lang="ja-JP" altLang="en-US" sz="3600" i="0" baseline="0">
                <a:solidFill>
                  <a:srgbClr val="000000"/>
                </a:solidFill>
                <a:latin typeface="Hiragino Maru Gothic ProN W4" charset="-128"/>
                <a:ea typeface="Hiragino Maru Gothic ProN W4" charset="-128"/>
                <a:cs typeface="Hiragino Maru Gothic ProN W4" charset="-128"/>
              </a:rPr>
              <a:t>備長炭電池</a:t>
            </a:r>
          </a:p>
        </p:txBody>
      </p:sp>
      <p:sp>
        <p:nvSpPr>
          <p:cNvPr id="56339" name="Rectangle 19"/>
          <p:cNvSpPr>
            <a:spLocks noChangeArrowheads="1"/>
          </p:cNvSpPr>
          <p:nvPr/>
        </p:nvSpPr>
        <p:spPr bwMode="auto">
          <a:xfrm>
            <a:off x="3905250" y="3355975"/>
            <a:ext cx="2698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charset="0"/>
                <a:ea typeface="Osaka" charset="-128"/>
              </a:defRPr>
            </a:lvl1pPr>
            <a:lvl2pPr marL="37931725" indent="-37474525">
              <a:spcBef>
                <a:spcPct val="20000"/>
              </a:spcBef>
              <a:buChar char="–"/>
              <a:defRPr kumimoji="1" sz="2800">
                <a:solidFill>
                  <a:schemeClr val="tx1"/>
                </a:solidFill>
                <a:latin typeface="Times" charset="0"/>
                <a:ea typeface="Osaka" charset="-128"/>
              </a:defRPr>
            </a:lvl2pPr>
            <a:lvl3pPr marL="1143000" indent="-228600">
              <a:spcBef>
                <a:spcPct val="20000"/>
              </a:spcBef>
              <a:buChar char="•"/>
              <a:defRPr kumimoji="1" sz="2400">
                <a:solidFill>
                  <a:schemeClr val="tx1"/>
                </a:solidFill>
                <a:latin typeface="Times" charset="0"/>
                <a:ea typeface="Osaka" charset="-128"/>
              </a:defRPr>
            </a:lvl3pPr>
            <a:lvl4pPr marL="1600200" indent="-228600">
              <a:spcBef>
                <a:spcPct val="20000"/>
              </a:spcBef>
              <a:buChar char="–"/>
              <a:defRPr kumimoji="1" sz="2000">
                <a:solidFill>
                  <a:schemeClr val="tx1"/>
                </a:solidFill>
                <a:latin typeface="Times" charset="0"/>
                <a:ea typeface="Osaka" charset="-128"/>
              </a:defRPr>
            </a:lvl4pPr>
            <a:lvl5pPr marL="2057400" indent="-228600">
              <a:spcBef>
                <a:spcPct val="20000"/>
              </a:spcBef>
              <a:buChar char="»"/>
              <a:defRPr kumimoji="1" sz="2000">
                <a:solidFill>
                  <a:schemeClr val="tx1"/>
                </a:solidFill>
                <a:latin typeface="Times"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charset="0"/>
                <a:ea typeface="Osaka" charset="-128"/>
              </a:defRPr>
            </a:lvl9pPr>
          </a:lstStyle>
          <a:p>
            <a:pPr eaLnBrk="1" hangingPunct="1">
              <a:spcBef>
                <a:spcPct val="0"/>
              </a:spcBef>
              <a:buFontTx/>
              <a:buNone/>
            </a:pPr>
            <a:r>
              <a:rPr lang="ja-JP" altLang="en-US" sz="2800" i="0" baseline="0">
                <a:solidFill>
                  <a:srgbClr val="000000"/>
                </a:solidFill>
                <a:latin typeface="Hiragino Maru Gothic ProN W4" charset="-128"/>
                <a:ea typeface="Hiragino Maru Gothic ProN W4" charset="-128"/>
                <a:cs typeface="Hiragino Maru Gothic ProN W4" charset="-128"/>
              </a:rPr>
              <a:t>：空気中の酸素</a:t>
            </a:r>
          </a:p>
        </p:txBody>
      </p:sp>
      <p:grpSp>
        <p:nvGrpSpPr>
          <p:cNvPr id="2" name="Group 42"/>
          <p:cNvGrpSpPr>
            <a:grpSpLocks/>
          </p:cNvGrpSpPr>
          <p:nvPr/>
        </p:nvGrpSpPr>
        <p:grpSpPr bwMode="auto">
          <a:xfrm>
            <a:off x="1295400" y="3338513"/>
            <a:ext cx="2698750" cy="1081087"/>
            <a:chOff x="816" y="1300"/>
            <a:chExt cx="1700" cy="681"/>
          </a:xfrm>
        </p:grpSpPr>
        <p:sp>
          <p:nvSpPr>
            <p:cNvPr id="21515" name="Rectangle 4"/>
            <p:cNvSpPr>
              <a:spLocks noChangeArrowheads="1"/>
            </p:cNvSpPr>
            <p:nvPr/>
          </p:nvSpPr>
          <p:spPr bwMode="auto">
            <a:xfrm>
              <a:off x="816" y="1300"/>
              <a:ext cx="170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charset="0"/>
                  <a:ea typeface="Osaka" charset="-128"/>
                </a:defRPr>
              </a:lvl1pPr>
              <a:lvl2pPr marL="37931725" indent="-37474525">
                <a:spcBef>
                  <a:spcPct val="20000"/>
                </a:spcBef>
                <a:buChar char="–"/>
                <a:defRPr kumimoji="1" sz="2800">
                  <a:solidFill>
                    <a:schemeClr val="tx1"/>
                  </a:solidFill>
                  <a:latin typeface="Times" charset="0"/>
                  <a:ea typeface="Osaka" charset="-128"/>
                </a:defRPr>
              </a:lvl2pPr>
              <a:lvl3pPr marL="1143000" indent="-228600">
                <a:spcBef>
                  <a:spcPct val="20000"/>
                </a:spcBef>
                <a:buChar char="•"/>
                <a:defRPr kumimoji="1" sz="2400">
                  <a:solidFill>
                    <a:schemeClr val="tx1"/>
                  </a:solidFill>
                  <a:latin typeface="Times" charset="0"/>
                  <a:ea typeface="Osaka" charset="-128"/>
                </a:defRPr>
              </a:lvl3pPr>
              <a:lvl4pPr marL="1600200" indent="-228600">
                <a:spcBef>
                  <a:spcPct val="20000"/>
                </a:spcBef>
                <a:buChar char="–"/>
                <a:defRPr kumimoji="1" sz="2000">
                  <a:solidFill>
                    <a:schemeClr val="tx1"/>
                  </a:solidFill>
                  <a:latin typeface="Times" charset="0"/>
                  <a:ea typeface="Osaka" charset="-128"/>
                </a:defRPr>
              </a:lvl4pPr>
              <a:lvl5pPr marL="2057400" indent="-228600">
                <a:spcBef>
                  <a:spcPct val="20000"/>
                </a:spcBef>
                <a:buChar char="»"/>
                <a:defRPr kumimoji="1" sz="2000">
                  <a:solidFill>
                    <a:schemeClr val="tx1"/>
                  </a:solidFill>
                  <a:latin typeface="Times"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charset="0"/>
                  <a:ea typeface="Osaka" charset="-128"/>
                </a:defRPr>
              </a:lvl9pPr>
            </a:lstStyle>
            <a:p>
              <a:pPr eaLnBrk="1" hangingPunct="1">
                <a:spcBef>
                  <a:spcPct val="0"/>
                </a:spcBef>
                <a:buFontTx/>
                <a:buNone/>
              </a:pPr>
              <a:r>
                <a:rPr lang="ja-JP" altLang="en-US" sz="2800" i="0" baseline="0">
                  <a:solidFill>
                    <a:srgbClr val="000000"/>
                  </a:solidFill>
                  <a:latin typeface="Hiragino Maru Gothic ProN W4" charset="-128"/>
                  <a:ea typeface="Hiragino Maru Gothic ProN W4" charset="-128"/>
                  <a:cs typeface="Hiragino Maru Gothic ProN W4" charset="-128"/>
                </a:rPr>
                <a:t>＋極の反応物質</a:t>
              </a:r>
            </a:p>
          </p:txBody>
        </p:sp>
        <p:sp>
          <p:nvSpPr>
            <p:cNvPr id="21516" name="Rectangle 20"/>
            <p:cNvSpPr>
              <a:spLocks noChangeArrowheads="1"/>
            </p:cNvSpPr>
            <p:nvPr/>
          </p:nvSpPr>
          <p:spPr bwMode="auto">
            <a:xfrm>
              <a:off x="816" y="1651"/>
              <a:ext cx="170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charset="0"/>
                  <a:ea typeface="Osaka" charset="-128"/>
                </a:defRPr>
              </a:lvl1pPr>
              <a:lvl2pPr marL="37931725" indent="-37474525">
                <a:spcBef>
                  <a:spcPct val="20000"/>
                </a:spcBef>
                <a:buChar char="–"/>
                <a:defRPr kumimoji="1" sz="2800">
                  <a:solidFill>
                    <a:schemeClr val="tx1"/>
                  </a:solidFill>
                  <a:latin typeface="Times" charset="0"/>
                  <a:ea typeface="Osaka" charset="-128"/>
                </a:defRPr>
              </a:lvl2pPr>
              <a:lvl3pPr marL="1143000" indent="-228600">
                <a:spcBef>
                  <a:spcPct val="20000"/>
                </a:spcBef>
                <a:buChar char="•"/>
                <a:defRPr kumimoji="1" sz="2400">
                  <a:solidFill>
                    <a:schemeClr val="tx1"/>
                  </a:solidFill>
                  <a:latin typeface="Times" charset="0"/>
                  <a:ea typeface="Osaka" charset="-128"/>
                </a:defRPr>
              </a:lvl3pPr>
              <a:lvl4pPr marL="1600200" indent="-228600">
                <a:spcBef>
                  <a:spcPct val="20000"/>
                </a:spcBef>
                <a:buChar char="–"/>
                <a:defRPr kumimoji="1" sz="2000">
                  <a:solidFill>
                    <a:schemeClr val="tx1"/>
                  </a:solidFill>
                  <a:latin typeface="Times" charset="0"/>
                  <a:ea typeface="Osaka" charset="-128"/>
                </a:defRPr>
              </a:lvl4pPr>
              <a:lvl5pPr marL="2057400" indent="-228600">
                <a:spcBef>
                  <a:spcPct val="20000"/>
                </a:spcBef>
                <a:buChar char="»"/>
                <a:defRPr kumimoji="1" sz="2000">
                  <a:solidFill>
                    <a:schemeClr val="tx1"/>
                  </a:solidFill>
                  <a:latin typeface="Times"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charset="0"/>
                  <a:ea typeface="Osaka" charset="-128"/>
                </a:defRPr>
              </a:lvl9pPr>
            </a:lstStyle>
            <a:p>
              <a:pPr eaLnBrk="1" hangingPunct="1">
                <a:spcBef>
                  <a:spcPct val="0"/>
                </a:spcBef>
                <a:buFontTx/>
                <a:buNone/>
              </a:pPr>
              <a:r>
                <a:rPr lang="ja-JP" altLang="en-US" sz="2800" i="0" baseline="0">
                  <a:solidFill>
                    <a:srgbClr val="000000"/>
                  </a:solidFill>
                  <a:latin typeface="Hiragino Maru Gothic ProN W4" charset="-128"/>
                  <a:ea typeface="Hiragino Maru Gothic ProN W4" charset="-128"/>
                  <a:cs typeface="Hiragino Maru Gothic ProN W4" charset="-128"/>
                </a:rPr>
                <a:t>ー極の反応物質</a:t>
              </a:r>
            </a:p>
          </p:txBody>
        </p:sp>
      </p:grpSp>
      <p:sp>
        <p:nvSpPr>
          <p:cNvPr id="56341" name="Rectangle 21"/>
          <p:cNvSpPr>
            <a:spLocks noChangeArrowheads="1"/>
          </p:cNvSpPr>
          <p:nvPr/>
        </p:nvSpPr>
        <p:spPr bwMode="auto">
          <a:xfrm>
            <a:off x="3886200" y="3895725"/>
            <a:ext cx="2673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charset="0"/>
                <a:ea typeface="Osaka" charset="-128"/>
              </a:defRPr>
            </a:lvl1pPr>
            <a:lvl2pPr marL="37931725" indent="-37474525">
              <a:spcBef>
                <a:spcPct val="20000"/>
              </a:spcBef>
              <a:buChar char="–"/>
              <a:defRPr kumimoji="1" sz="2800">
                <a:solidFill>
                  <a:schemeClr val="tx1"/>
                </a:solidFill>
                <a:latin typeface="Times" charset="0"/>
                <a:ea typeface="Osaka" charset="-128"/>
              </a:defRPr>
            </a:lvl2pPr>
            <a:lvl3pPr marL="1143000" indent="-228600">
              <a:spcBef>
                <a:spcPct val="20000"/>
              </a:spcBef>
              <a:buChar char="•"/>
              <a:defRPr kumimoji="1" sz="2400">
                <a:solidFill>
                  <a:schemeClr val="tx1"/>
                </a:solidFill>
                <a:latin typeface="Times" charset="0"/>
                <a:ea typeface="Osaka" charset="-128"/>
              </a:defRPr>
            </a:lvl3pPr>
            <a:lvl4pPr marL="1600200" indent="-228600">
              <a:spcBef>
                <a:spcPct val="20000"/>
              </a:spcBef>
              <a:buChar char="–"/>
              <a:defRPr kumimoji="1" sz="2000">
                <a:solidFill>
                  <a:schemeClr val="tx1"/>
                </a:solidFill>
                <a:latin typeface="Times" charset="0"/>
                <a:ea typeface="Osaka" charset="-128"/>
              </a:defRPr>
            </a:lvl4pPr>
            <a:lvl5pPr marL="2057400" indent="-228600">
              <a:spcBef>
                <a:spcPct val="20000"/>
              </a:spcBef>
              <a:buChar char="»"/>
              <a:defRPr kumimoji="1" sz="2000">
                <a:solidFill>
                  <a:schemeClr val="tx1"/>
                </a:solidFill>
                <a:latin typeface="Times"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charset="0"/>
                <a:ea typeface="Osaka" charset="-128"/>
              </a:defRPr>
            </a:lvl9pPr>
          </a:lstStyle>
          <a:p>
            <a:pPr eaLnBrk="1" hangingPunct="1">
              <a:spcBef>
                <a:spcPct val="0"/>
              </a:spcBef>
              <a:buFontTx/>
              <a:buNone/>
            </a:pPr>
            <a:r>
              <a:rPr lang="ja-JP" altLang="en-US" sz="2800" i="0" baseline="0">
                <a:solidFill>
                  <a:srgbClr val="000000"/>
                </a:solidFill>
                <a:latin typeface="Hiragino Maru Gothic ProN W4" charset="-128"/>
                <a:ea typeface="Hiragino Maru Gothic ProN W4" charset="-128"/>
                <a:cs typeface="Hiragino Maru Gothic ProN W4" charset="-128"/>
              </a:rPr>
              <a:t>：アルミニウム</a:t>
            </a:r>
          </a:p>
        </p:txBody>
      </p:sp>
      <p:sp>
        <p:nvSpPr>
          <p:cNvPr id="56342" name="Oval 22"/>
          <p:cNvSpPr>
            <a:spLocks noChangeArrowheads="1"/>
          </p:cNvSpPr>
          <p:nvPr/>
        </p:nvSpPr>
        <p:spPr bwMode="auto">
          <a:xfrm>
            <a:off x="2740025" y="2803525"/>
            <a:ext cx="360363" cy="396875"/>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charset="0"/>
                <a:ea typeface="Osaka" charset="-128"/>
              </a:defRPr>
            </a:lvl1pPr>
            <a:lvl2pPr marL="37931725" indent="-37474525">
              <a:spcBef>
                <a:spcPct val="20000"/>
              </a:spcBef>
              <a:buChar char="–"/>
              <a:defRPr kumimoji="1" sz="2800">
                <a:solidFill>
                  <a:schemeClr val="tx1"/>
                </a:solidFill>
                <a:latin typeface="Times" charset="0"/>
                <a:ea typeface="Osaka" charset="-128"/>
              </a:defRPr>
            </a:lvl2pPr>
            <a:lvl3pPr marL="1143000" indent="-228600">
              <a:spcBef>
                <a:spcPct val="20000"/>
              </a:spcBef>
              <a:buChar char="•"/>
              <a:defRPr kumimoji="1" sz="2400">
                <a:solidFill>
                  <a:schemeClr val="tx1"/>
                </a:solidFill>
                <a:latin typeface="Times" charset="0"/>
                <a:ea typeface="Osaka" charset="-128"/>
              </a:defRPr>
            </a:lvl3pPr>
            <a:lvl4pPr marL="1600200" indent="-228600">
              <a:spcBef>
                <a:spcPct val="20000"/>
              </a:spcBef>
              <a:buChar char="–"/>
              <a:defRPr kumimoji="1" sz="2000">
                <a:solidFill>
                  <a:schemeClr val="tx1"/>
                </a:solidFill>
                <a:latin typeface="Times" charset="0"/>
                <a:ea typeface="Osaka" charset="-128"/>
              </a:defRPr>
            </a:lvl4pPr>
            <a:lvl5pPr marL="2057400" indent="-228600">
              <a:spcBef>
                <a:spcPct val="20000"/>
              </a:spcBef>
              <a:buChar char="»"/>
              <a:defRPr kumimoji="1" sz="2000">
                <a:solidFill>
                  <a:schemeClr val="tx1"/>
                </a:solidFill>
                <a:latin typeface="Times" charset="0"/>
                <a:ea typeface="Osaka" charset="-128"/>
              </a:defRPr>
            </a:lvl5pPr>
            <a:lvl6pPr marL="2514600" indent="-228600" eaLnBrk="0" fontAlgn="base" hangingPunct="0">
              <a:spcBef>
                <a:spcPct val="20000"/>
              </a:spcBef>
              <a:spcAft>
                <a:spcPct val="0"/>
              </a:spcAft>
              <a:buChar char="»"/>
              <a:defRPr kumimoji="1" sz="2000">
                <a:solidFill>
                  <a:schemeClr val="tx1"/>
                </a:solidFill>
                <a:latin typeface="Times" charset="0"/>
                <a:ea typeface="Osaka" charset="-128"/>
              </a:defRPr>
            </a:lvl6pPr>
            <a:lvl7pPr marL="2971800" indent="-228600" eaLnBrk="0" fontAlgn="base" hangingPunct="0">
              <a:spcBef>
                <a:spcPct val="20000"/>
              </a:spcBef>
              <a:spcAft>
                <a:spcPct val="0"/>
              </a:spcAft>
              <a:buChar char="»"/>
              <a:defRPr kumimoji="1" sz="2000">
                <a:solidFill>
                  <a:schemeClr val="tx1"/>
                </a:solidFill>
                <a:latin typeface="Times" charset="0"/>
                <a:ea typeface="Osaka" charset="-128"/>
              </a:defRPr>
            </a:lvl7pPr>
            <a:lvl8pPr marL="3429000" indent="-228600" eaLnBrk="0" fontAlgn="base" hangingPunct="0">
              <a:spcBef>
                <a:spcPct val="20000"/>
              </a:spcBef>
              <a:spcAft>
                <a:spcPct val="0"/>
              </a:spcAft>
              <a:buChar char="»"/>
              <a:defRPr kumimoji="1" sz="2000">
                <a:solidFill>
                  <a:schemeClr val="tx1"/>
                </a:solidFill>
                <a:latin typeface="Times" charset="0"/>
                <a:ea typeface="Osaka" charset="-128"/>
              </a:defRPr>
            </a:lvl8pPr>
            <a:lvl9pPr marL="3886200" indent="-228600" eaLnBrk="0" fontAlgn="base" hangingPunct="0">
              <a:spcBef>
                <a:spcPct val="20000"/>
              </a:spcBef>
              <a:spcAft>
                <a:spcPct val="0"/>
              </a:spcAft>
              <a:buChar char="»"/>
              <a:defRPr kumimoji="1" sz="2000">
                <a:solidFill>
                  <a:schemeClr val="tx1"/>
                </a:solidFill>
                <a:latin typeface="Times" charset="0"/>
                <a:ea typeface="Osaka" charset="-128"/>
              </a:defRPr>
            </a:lvl9pPr>
          </a:lstStyle>
          <a:p>
            <a:pPr eaLnBrk="1" hangingPunct="1">
              <a:spcBef>
                <a:spcPct val="0"/>
              </a:spcBef>
              <a:buFontTx/>
              <a:buNone/>
            </a:pPr>
            <a:endParaRPr lang="ja-JP" altLang="en-US" sz="2000" i="0" baseline="0">
              <a:solidFill>
                <a:srgbClr val="000000"/>
              </a:solidFill>
            </a:endParaRPr>
          </a:p>
        </p:txBody>
      </p:sp>
      <p:graphicFrame>
        <p:nvGraphicFramePr>
          <p:cNvPr id="56346" name="Object 2"/>
          <p:cNvGraphicFramePr>
            <a:graphicFrameLocks noChangeAspect="1"/>
          </p:cNvGraphicFramePr>
          <p:nvPr/>
        </p:nvGraphicFramePr>
        <p:xfrm>
          <a:off x="2132013" y="5943600"/>
          <a:ext cx="4879975" cy="574675"/>
        </p:xfrm>
        <a:graphic>
          <a:graphicData uri="http://schemas.openxmlformats.org/presentationml/2006/ole">
            <mc:AlternateContent xmlns:mc="http://schemas.openxmlformats.org/markup-compatibility/2006">
              <mc:Choice xmlns:v="urn:schemas-microsoft-com:vml" Requires="v">
                <p:oleObj spid="_x0000_s21517" name="数式" r:id="rId4" imgW="9777778" imgH="1142857" progId="Equation.3">
                  <p:embed/>
                </p:oleObj>
              </mc:Choice>
              <mc:Fallback>
                <p:oleObj name="数式" r:id="rId4" imgW="9777778" imgH="1142857"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2013" y="5943600"/>
                        <a:ext cx="487997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6355" name="Object 3"/>
          <p:cNvGraphicFramePr>
            <a:graphicFrameLocks noChangeAspect="1"/>
          </p:cNvGraphicFramePr>
          <p:nvPr/>
        </p:nvGraphicFramePr>
        <p:xfrm>
          <a:off x="1952625" y="4572000"/>
          <a:ext cx="5238750" cy="1184275"/>
        </p:xfrm>
        <a:graphic>
          <a:graphicData uri="http://schemas.openxmlformats.org/presentationml/2006/ole">
            <mc:AlternateContent xmlns:mc="http://schemas.openxmlformats.org/markup-compatibility/2006">
              <mc:Choice xmlns:v="urn:schemas-microsoft-com:vml" Requires="v">
                <p:oleObj spid="_x0000_s21518" name="数式" r:id="rId6" imgW="8380952" imgH="1879365" progId="Equation.3">
                  <p:embed/>
                </p:oleObj>
              </mc:Choice>
              <mc:Fallback>
                <p:oleObj name="数式" r:id="rId6" imgW="8380952" imgH="1879365"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52625" y="4572000"/>
                        <a:ext cx="523875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43" name="直線矢印コネクタ 42"/>
          <p:cNvCxnSpPr>
            <a:cxnSpLocks noChangeShapeType="1"/>
          </p:cNvCxnSpPr>
          <p:nvPr/>
        </p:nvCxnSpPr>
        <p:spPr bwMode="auto">
          <a:xfrm rot="5400000">
            <a:off x="6969126" y="2613025"/>
            <a:ext cx="838200" cy="3175"/>
          </a:xfrm>
          <a:prstGeom prst="straightConnector1">
            <a:avLst/>
          </a:prstGeom>
          <a:noFill/>
          <a:ln w="25400">
            <a:solidFill>
              <a:srgbClr val="FF0000"/>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21514" name="図 5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29000" y="609600"/>
            <a:ext cx="2260600"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56339"/>
                                        </p:tgtEl>
                                        <p:attrNameLst>
                                          <p:attrName>style.visibility</p:attrName>
                                        </p:attrNameLst>
                                      </p:cBhvr>
                                      <p:to>
                                        <p:strVal val="visible"/>
                                      </p:to>
                                    </p:set>
                                    <p:animEffect transition="in" filter="fade">
                                      <p:cBhvr>
                                        <p:cTn id="12" dur="1000"/>
                                        <p:tgtEl>
                                          <p:spTgt spid="56339"/>
                                        </p:tgtEl>
                                      </p:cBhvr>
                                    </p:animEffect>
                                    <p:anim calcmode="lin" valueType="num">
                                      <p:cBhvr>
                                        <p:cTn id="13" dur="1000" fill="hold"/>
                                        <p:tgtEl>
                                          <p:spTgt spid="56339"/>
                                        </p:tgtEl>
                                        <p:attrNameLst>
                                          <p:attrName>ppt_x</p:attrName>
                                        </p:attrNameLst>
                                      </p:cBhvr>
                                      <p:tavLst>
                                        <p:tav tm="0">
                                          <p:val>
                                            <p:strVal val="#ppt_x-.1"/>
                                          </p:val>
                                        </p:tav>
                                        <p:tav tm="100000">
                                          <p:val>
                                            <p:strVal val="#ppt_x"/>
                                          </p:val>
                                        </p:tav>
                                      </p:tavLst>
                                    </p:anim>
                                    <p:anim calcmode="lin" valueType="num">
                                      <p:cBhvr>
                                        <p:cTn id="14" dur="1000" fill="hold"/>
                                        <p:tgtEl>
                                          <p:spTgt spid="5633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56341"/>
                                        </p:tgtEl>
                                        <p:attrNameLst>
                                          <p:attrName>style.visibility</p:attrName>
                                        </p:attrNameLst>
                                      </p:cBhvr>
                                      <p:to>
                                        <p:strVal val="visible"/>
                                      </p:to>
                                    </p:set>
                                    <p:animEffect transition="in" filter="fade">
                                      <p:cBhvr>
                                        <p:cTn id="19" dur="1000"/>
                                        <p:tgtEl>
                                          <p:spTgt spid="56341"/>
                                        </p:tgtEl>
                                      </p:cBhvr>
                                    </p:animEffect>
                                    <p:anim calcmode="lin" valueType="num">
                                      <p:cBhvr>
                                        <p:cTn id="20" dur="1000" fill="hold"/>
                                        <p:tgtEl>
                                          <p:spTgt spid="56341"/>
                                        </p:tgtEl>
                                        <p:attrNameLst>
                                          <p:attrName>ppt_x</p:attrName>
                                        </p:attrNameLst>
                                      </p:cBhvr>
                                      <p:tavLst>
                                        <p:tav tm="0">
                                          <p:val>
                                            <p:strVal val="#ppt_x-.1"/>
                                          </p:val>
                                        </p:tav>
                                        <p:tav tm="100000">
                                          <p:val>
                                            <p:strVal val="#ppt_x"/>
                                          </p:val>
                                        </p:tav>
                                      </p:tavLst>
                                    </p:anim>
                                    <p:anim calcmode="lin" valueType="num">
                                      <p:cBhvr>
                                        <p:cTn id="21" dur="1000" fill="hold"/>
                                        <p:tgtEl>
                                          <p:spTgt spid="56341"/>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1600"/>
                            </p:stCondLst>
                            <p:childTnLst>
                              <p:par>
                                <p:cTn id="23" presetID="23" presetClass="entr" presetSubtype="16" fill="hold" grpId="0" nodeType="afterEffect">
                                  <p:stCondLst>
                                    <p:cond delay="0"/>
                                  </p:stCondLst>
                                  <p:childTnLst>
                                    <p:set>
                                      <p:cBhvr>
                                        <p:cTn id="24" dur="1" fill="hold">
                                          <p:stCondLst>
                                            <p:cond delay="0"/>
                                          </p:stCondLst>
                                        </p:cTn>
                                        <p:tgtEl>
                                          <p:spTgt spid="56342"/>
                                        </p:tgtEl>
                                        <p:attrNameLst>
                                          <p:attrName>style.visibility</p:attrName>
                                        </p:attrNameLst>
                                      </p:cBhvr>
                                      <p:to>
                                        <p:strVal val="visible"/>
                                      </p:to>
                                    </p:set>
                                    <p:anim calcmode="lin" valueType="num">
                                      <p:cBhvr>
                                        <p:cTn id="25" dur="500" fill="hold"/>
                                        <p:tgtEl>
                                          <p:spTgt spid="56342"/>
                                        </p:tgtEl>
                                        <p:attrNameLst>
                                          <p:attrName>ppt_w</p:attrName>
                                        </p:attrNameLst>
                                      </p:cBhvr>
                                      <p:tavLst>
                                        <p:tav tm="0">
                                          <p:val>
                                            <p:fltVal val="0"/>
                                          </p:val>
                                        </p:tav>
                                        <p:tav tm="100000">
                                          <p:val>
                                            <p:strVal val="#ppt_w"/>
                                          </p:val>
                                        </p:tav>
                                      </p:tavLst>
                                    </p:anim>
                                    <p:anim calcmode="lin" valueType="num">
                                      <p:cBhvr>
                                        <p:cTn id="26" dur="500" fill="hold"/>
                                        <p:tgtEl>
                                          <p:spTgt spid="56342"/>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nodeType="click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wipe(up)">
                                      <p:cBhvr>
                                        <p:cTn id="31" dur="500"/>
                                        <p:tgtEl>
                                          <p:spTgt spid="4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56355"/>
                                        </p:tgtEl>
                                        <p:attrNameLst>
                                          <p:attrName>style.visibility</p:attrName>
                                        </p:attrNameLst>
                                      </p:cBhvr>
                                      <p:to>
                                        <p:strVal val="visible"/>
                                      </p:to>
                                    </p:set>
                                    <p:animEffect transition="in" filter="wipe(left)">
                                      <p:cBhvr>
                                        <p:cTn id="36" dur="1000"/>
                                        <p:tgtEl>
                                          <p:spTgt spid="56355"/>
                                        </p:tgtEl>
                                      </p:cBhvr>
                                    </p:animEffect>
                                  </p:childTnLst>
                                </p:cTn>
                              </p:par>
                            </p:childTnLst>
                          </p:cTn>
                        </p:par>
                        <p:par>
                          <p:cTn id="37" fill="hold" nodeType="afterGroup">
                            <p:stCondLst>
                              <p:cond delay="1000"/>
                            </p:stCondLst>
                            <p:childTnLst>
                              <p:par>
                                <p:cTn id="38" presetID="22" presetClass="entr" presetSubtype="8" fill="hold" nodeType="afterEffect">
                                  <p:stCondLst>
                                    <p:cond delay="0"/>
                                  </p:stCondLst>
                                  <p:childTnLst>
                                    <p:set>
                                      <p:cBhvr>
                                        <p:cTn id="39" dur="1" fill="hold">
                                          <p:stCondLst>
                                            <p:cond delay="0"/>
                                          </p:stCondLst>
                                        </p:cTn>
                                        <p:tgtEl>
                                          <p:spTgt spid="56346"/>
                                        </p:tgtEl>
                                        <p:attrNameLst>
                                          <p:attrName>style.visibility</p:attrName>
                                        </p:attrNameLst>
                                      </p:cBhvr>
                                      <p:to>
                                        <p:strVal val="visible"/>
                                      </p:to>
                                    </p:set>
                                    <p:animEffect transition="in" filter="wipe(left)">
                                      <p:cBhvr>
                                        <p:cTn id="40" dur="1000"/>
                                        <p:tgtEl>
                                          <p:spTgt spid="56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9" grpId="0"/>
      <p:bldP spid="56341" grpId="0"/>
      <p:bldP spid="56342" grpId="0" animBg="1"/>
    </p:bld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1" u="none" strike="noStrike" cap="none" normalizeH="0" baseline="3000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1" u="none" strike="noStrike" cap="none" normalizeH="0" baseline="3000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新しいプレゼンテーション">
  <a:themeElements>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新しいプレゼンテーション">
      <a:majorFont>
        <a:latin typeface="Times"/>
        <a:ea typeface="Osaka"/>
        <a:cs typeface="Osaka"/>
      </a:majorFont>
      <a:minorFont>
        <a:latin typeface="Times"/>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新しいプレゼンテーショ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新しいプレゼンテーショ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新しいプレゼンテーショ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新しいプレゼンテーショ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新しいプレゼンテーショ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新しいプレゼンテーション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新しいプレゼンテーショ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新しいプレゼンテーショ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新しいプレゼンテーショ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新しいプレゼンテーショ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新しいプレゼンテーショ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5338</TotalTime>
  <Words>165</Words>
  <Application>Microsoft Macintosh PowerPoint</Application>
  <PresentationFormat>画面に合わせる (4:3)</PresentationFormat>
  <Paragraphs>52</Paragraphs>
  <Slides>4</Slides>
  <Notes>2</Notes>
  <HiddenSlides>0</HiddenSlides>
  <MMClips>0</MMClips>
  <ScaleCrop>false</ScaleCrop>
  <HeadingPairs>
    <vt:vector size="8" baseType="variant">
      <vt:variant>
        <vt:lpstr>使用されているフォント</vt:lpstr>
      </vt:variant>
      <vt:variant>
        <vt:i4>9</vt:i4>
      </vt:variant>
      <vt:variant>
        <vt:lpstr>テーマ</vt:lpstr>
      </vt:variant>
      <vt:variant>
        <vt:i4>2</vt:i4>
      </vt:variant>
      <vt:variant>
        <vt:lpstr>埋め込まれた OLE サーバー</vt:lpstr>
      </vt:variant>
      <vt:variant>
        <vt:i4>2</vt:i4>
      </vt:variant>
      <vt:variant>
        <vt:lpstr>スライド タイトル</vt:lpstr>
      </vt:variant>
      <vt:variant>
        <vt:i4>4</vt:i4>
      </vt:variant>
    </vt:vector>
  </HeadingPairs>
  <TitlesOfParts>
    <vt:vector size="17" baseType="lpstr">
      <vt:lpstr>Arial</vt:lpstr>
      <vt:lpstr>ＭＳ Ｐゴシック</vt:lpstr>
      <vt:lpstr>ＭＳ Ｐ明朝</vt:lpstr>
      <vt:lpstr>Times</vt:lpstr>
      <vt:lpstr>Osaka</vt:lpstr>
      <vt:lpstr>Hiragino Maru Gothic ProN W4</vt:lpstr>
      <vt:lpstr>Times New Roman</vt:lpstr>
      <vt:lpstr>ＭＳ ゴシック</vt:lpstr>
      <vt:lpstr>HGP創英角ｺﾞｼｯｸUB</vt:lpstr>
      <vt:lpstr>標準デザイン</vt:lpstr>
      <vt:lpstr>新しいプレゼンテーション</vt:lpstr>
      <vt:lpstr>Microsoft 数式 3.0</vt:lpstr>
      <vt:lpstr>Microsoft 数式</vt:lpstr>
      <vt:lpstr>PowerPoint プレゼンテーション</vt:lpstr>
      <vt:lpstr>PowerPoint プレゼンテーション</vt:lpstr>
      <vt:lpstr>PowerPoint プレゼンテーション</vt:lpstr>
      <vt:lpstr>PowerPoint プレゼンテーション</vt:lpstr>
    </vt:vector>
  </TitlesOfParts>
  <Company>yasuko</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nobu</dc:creator>
  <cp:lastModifiedBy>Microsoft Office ユーザー</cp:lastModifiedBy>
  <cp:revision>153</cp:revision>
  <cp:lastPrinted>2012-07-20T14:03:46Z</cp:lastPrinted>
  <dcterms:created xsi:type="dcterms:W3CDTF">2013-07-11T07:36:32Z</dcterms:created>
  <dcterms:modified xsi:type="dcterms:W3CDTF">2019-07-05T14:51:47Z</dcterms:modified>
</cp:coreProperties>
</file>